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7" r:id="rId2"/>
    <p:sldId id="263" r:id="rId3"/>
    <p:sldId id="269" r:id="rId4"/>
    <p:sldId id="270" r:id="rId5"/>
    <p:sldId id="271" r:id="rId6"/>
    <p:sldId id="272" r:id="rId7"/>
    <p:sldId id="274" r:id="rId8"/>
    <p:sldId id="276" r:id="rId9"/>
    <p:sldId id="275" r:id="rId10"/>
    <p:sldId id="283" r:id="rId11"/>
    <p:sldId id="284" r:id="rId12"/>
    <p:sldId id="285" r:id="rId13"/>
    <p:sldId id="286" r:id="rId14"/>
    <p:sldId id="288" r:id="rId15"/>
    <p:sldId id="290" r:id="rId16"/>
    <p:sldId id="291" r:id="rId17"/>
    <p:sldId id="292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273" r:id="rId30"/>
    <p:sldId id="307" r:id="rId31"/>
    <p:sldId id="308" r:id="rId32"/>
    <p:sldId id="309" r:id="rId33"/>
    <p:sldId id="310" r:id="rId34"/>
    <p:sldId id="311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282" r:id="rId43"/>
    <p:sldId id="320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1" r:id="rId53"/>
    <p:sldId id="330" r:id="rId54"/>
    <p:sldId id="332" r:id="rId55"/>
    <p:sldId id="333" r:id="rId56"/>
    <p:sldId id="334" r:id="rId57"/>
    <p:sldId id="335" r:id="rId58"/>
  </p:sldIdLst>
  <p:sldSz cx="9144000" cy="6858000" type="screen4x3"/>
  <p:notesSz cx="6799263" cy="9929813"/>
  <p:embeddedFontLst>
    <p:embeddedFont>
      <p:font typeface="Bradley Hand ITC" panose="03070402050302030203" pitchFamily="66" charset="0"/>
      <p:regular r:id="rId61"/>
    </p:embeddedFont>
    <p:embeddedFont>
      <p:font typeface="Freestyle Script" panose="030804020302050B0404" pitchFamily="66" charset="0"/>
      <p:regular r:id="rId62"/>
    </p:embeddedFont>
    <p:embeddedFont>
      <p:font typeface="Gill Sans MT" panose="020B0502020104020203" pitchFamily="34" charset="0"/>
      <p:regular r:id="rId63"/>
      <p:bold r:id="rId64"/>
      <p:italic r:id="rId65"/>
      <p:boldItalic r:id="rId66"/>
    </p:embeddedFont>
    <p:embeddedFont>
      <p:font typeface="Wuerth Bold" panose="020B0604020202020204" charset="0"/>
      <p:regular r:id="rId67"/>
    </p:embeddedFont>
    <p:embeddedFont>
      <p:font typeface="Wuerth Book" panose="020B0604020202020204" charset="0"/>
      <p:regular r:id="rId68"/>
    </p:embeddedFont>
    <p:embeddedFont>
      <p:font typeface="Wuerth Extra Bold Cond" panose="020B0604020202020204" charset="0"/>
      <p:bold r:id="rId69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6">
          <p15:clr>
            <a:srgbClr val="A4A3A4"/>
          </p15:clr>
        </p15:guide>
        <p15:guide id="2" orient="horz" pos="2632">
          <p15:clr>
            <a:srgbClr val="A4A3A4"/>
          </p15:clr>
        </p15:guide>
        <p15:guide id="3" orient="horz" pos="1083">
          <p15:clr>
            <a:srgbClr val="A4A3A4"/>
          </p15:clr>
        </p15:guide>
        <p15:guide id="4" orient="horz" pos="807">
          <p15:clr>
            <a:srgbClr val="A4A3A4"/>
          </p15:clr>
        </p15:guide>
        <p15:guide id="5" orient="horz" pos="4034">
          <p15:clr>
            <a:srgbClr val="A4A3A4"/>
          </p15:clr>
        </p15:guide>
        <p15:guide id="6" pos="3921">
          <p15:clr>
            <a:srgbClr val="A4A3A4"/>
          </p15:clr>
        </p15:guide>
        <p15:guide id="7" pos="5545">
          <p15:clr>
            <a:srgbClr val="A4A3A4"/>
          </p15:clr>
        </p15:guide>
        <p15:guide id="8" pos="3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9D6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 autoAdjust="0"/>
  </p:normalViewPr>
  <p:slideViewPr>
    <p:cSldViewPr snapToObjects="1">
      <p:cViewPr varScale="1">
        <p:scale>
          <a:sx n="127" d="100"/>
          <a:sy n="127" d="100"/>
        </p:scale>
        <p:origin x="1806" y="114"/>
      </p:cViewPr>
      <p:guideLst>
        <p:guide orient="horz" pos="2056"/>
        <p:guide orient="horz" pos="2632"/>
        <p:guide orient="horz" pos="1083"/>
        <p:guide orient="horz" pos="807"/>
        <p:guide orient="horz" pos="4034"/>
        <p:guide pos="3921"/>
        <p:guide pos="5545"/>
        <p:guide pos="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9" d="100"/>
          <a:sy n="99" d="100"/>
        </p:scale>
        <p:origin x="-3540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1C2DF-3EB5-4927-BDE1-85662A73D482}" type="datetimeFigureOut">
              <a:rPr lang="de-CH" smtClean="0"/>
              <a:t>07.09.2023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47BF6-AF07-48D0-9CF8-F9BD80F82F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864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7F3DBD7-F6DC-4253-857D-470C9A3D3A7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824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1358900"/>
            <a:ext cx="9144000" cy="27003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700" y="1719263"/>
            <a:ext cx="8264525" cy="1544637"/>
          </a:xfrm>
          <a:prstGeom prst="rect">
            <a:avLst/>
          </a:prstGeom>
        </p:spPr>
        <p:txBody>
          <a:bodyPr anchor="t"/>
          <a:lstStyle>
            <a:lvl1pPr>
              <a:lnSpc>
                <a:spcPts val="5700"/>
              </a:lnSpc>
              <a:defRPr sz="57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178300"/>
            <a:ext cx="8289925" cy="2225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2"/>
                </a:solidFill>
                <a:latin typeface="Wuerth Bold" pitchFamily="2" charset="0"/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3084" name="Picture 12" descr="WRT_Linie_RGB_po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2100" y="330200"/>
            <a:ext cx="21605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50825"/>
            <a:ext cx="7543056" cy="11080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719262"/>
            <a:ext cx="7543056" cy="4734073"/>
          </a:xfrm>
          <a:prstGeom prst="rect">
            <a:avLst/>
          </a:prstGeom>
        </p:spPr>
        <p:txBody>
          <a:bodyPr/>
          <a:lstStyle>
            <a:lvl1pPr marL="266700" indent="-266700">
              <a:defRPr/>
            </a:lvl1pPr>
            <a:lvl2pPr marL="539750" indent="-273050">
              <a:defRPr/>
            </a:lvl2pPr>
            <a:lvl3pPr marL="806450" indent="-266700">
              <a:defRPr/>
            </a:lvl3pPr>
            <a:lvl4pPr marL="1073150" indent="-266700">
              <a:defRPr/>
            </a:lvl4pPr>
            <a:lvl5pPr marL="1346200" indent="-27305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054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022350" cy="6858000"/>
          </a:xfrm>
          <a:prstGeom prst="rect">
            <a:avLst/>
          </a:prstGeom>
          <a:solidFill>
            <a:srgbClr val="E4E4E4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Picture 3" descr="C:\Users\Peter\Desktop\31.03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1022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27"/>
          <p:cNvGrpSpPr>
            <a:grpSpLocks/>
          </p:cNvGrpSpPr>
          <p:nvPr userDrawn="1"/>
        </p:nvGrpSpPr>
        <p:grpSpPr bwMode="auto">
          <a:xfrm>
            <a:off x="104775" y="1340768"/>
            <a:ext cx="857250" cy="1514475"/>
            <a:chOff x="0" y="1142984"/>
            <a:chExt cx="928694" cy="1515253"/>
          </a:xfrm>
        </p:grpSpPr>
        <p:grpSp>
          <p:nvGrpSpPr>
            <p:cNvPr id="13" name="Gruppieren 20"/>
            <p:cNvGrpSpPr>
              <a:grpSpLocks/>
            </p:cNvGrpSpPr>
            <p:nvPr userDrawn="1"/>
          </p:nvGrpSpPr>
          <p:grpSpPr bwMode="auto">
            <a:xfrm>
              <a:off x="166654" y="1142984"/>
              <a:ext cx="714380" cy="785818"/>
              <a:chOff x="163646" y="2786058"/>
              <a:chExt cx="622639" cy="553219"/>
            </a:xfrm>
          </p:grpSpPr>
          <p:pic>
            <p:nvPicPr>
              <p:cNvPr id="15" name="Picture 2" descr="C:\Users\Peter\Desktop\ball.gif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654" y="2786058"/>
                <a:ext cx="357190" cy="364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 descr="C:\Users\Peter\Desktop\ball.gif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62456">
                <a:off x="334606" y="2878089"/>
                <a:ext cx="451679" cy="461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" descr="C:\Users\Peter\Desktop\ball.gif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419782">
                <a:off x="166654" y="3000372"/>
                <a:ext cx="285752" cy="291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10" descr="C:\Users\Peter\Desktop\pfeife3.gif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7298"/>
              <a:ext cx="928694" cy="130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feld 17"/>
          <p:cNvSpPr txBox="1"/>
          <p:nvPr userDrawn="1"/>
        </p:nvSpPr>
        <p:spPr>
          <a:xfrm rot="16200000">
            <a:off x="-1391628" y="4214924"/>
            <a:ext cx="3791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latin typeface="Gill Sans MT" pitchFamily="34" charset="0"/>
                <a:cs typeface="Arial" charset="0"/>
              </a:rPr>
              <a:t>RSK-SVRI </a:t>
            </a:r>
          </a:p>
          <a:p>
            <a:pPr eaLnBrk="1" hangingPunct="1">
              <a:defRPr/>
            </a:pPr>
            <a:r>
              <a:rPr lang="en-US" sz="1800" dirty="0" err="1">
                <a:latin typeface="Gill Sans MT" pitchFamily="34" charset="0"/>
                <a:cs typeface="Arial" charset="0"/>
              </a:rPr>
              <a:t>Schreiberausbildung</a:t>
            </a:r>
            <a:r>
              <a:rPr lang="en-US" sz="1800" baseline="0" dirty="0">
                <a:latin typeface="Gill Sans MT" pitchFamily="34" charset="0"/>
                <a:cs typeface="Arial" charset="0"/>
              </a:rPr>
              <a:t> </a:t>
            </a:r>
            <a:r>
              <a:rPr lang="en-US" sz="1800" dirty="0">
                <a:latin typeface="Gill Sans MT" pitchFamily="34" charset="0"/>
                <a:cs typeface="Arial" charset="0"/>
              </a:rPr>
              <a:t>(2023)</a:t>
            </a:r>
          </a:p>
          <a:p>
            <a:pPr eaLnBrk="1" hangingPunct="1">
              <a:defRPr/>
            </a:pPr>
            <a:r>
              <a:rPr lang="en-US" sz="1800" dirty="0" err="1">
                <a:latin typeface="Gill Sans MT" pitchFamily="34" charset="0"/>
                <a:cs typeface="Arial" charset="0"/>
              </a:rPr>
              <a:t>Offizielles</a:t>
            </a:r>
            <a:r>
              <a:rPr lang="en-US" sz="1800" dirty="0">
                <a:latin typeface="Gill Sans MT" pitchFamily="34" charset="0"/>
                <a:cs typeface="Arial" charset="0"/>
              </a:rPr>
              <a:t> </a:t>
            </a:r>
            <a:r>
              <a:rPr lang="en-US" sz="1800" dirty="0" err="1">
                <a:latin typeface="Gill Sans MT" pitchFamily="34" charset="0"/>
                <a:cs typeface="Arial" charset="0"/>
              </a:rPr>
              <a:t>Matchblatt</a:t>
            </a:r>
            <a:endParaRPr lang="de-CH" sz="1800" dirty="0">
              <a:latin typeface="Gill Sans MT" pitchFamily="34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9pPr>
    </p:titleStyle>
    <p:bodyStyle>
      <a:lvl1pPr marL="354013" indent="-3540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877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2pPr>
      <a:lvl3pPr marL="1079500" indent="-3635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433513" indent="-3524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4pPr>
      <a:lvl5pPr marL="1787525" indent="-3524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5pPr>
      <a:lvl6pPr marL="2244725" indent="-3524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6pPr>
      <a:lvl7pPr marL="2701925" indent="-3524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7pPr>
      <a:lvl8pPr marL="3159125" indent="-3524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8pPr>
      <a:lvl9pPr marL="3616325" indent="-3524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836712"/>
            <a:ext cx="7543056" cy="1152128"/>
          </a:xfrm>
        </p:spPr>
        <p:txBody>
          <a:bodyPr/>
          <a:lstStyle/>
          <a:p>
            <a:pPr algn="ctr"/>
            <a:r>
              <a:rPr lang="de-DE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Matchblatt-Theorie</a:t>
            </a:r>
          </a:p>
        </p:txBody>
      </p:sp>
      <p:pic>
        <p:nvPicPr>
          <p:cNvPr id="5" name="Picture 3" descr="RVI SwissVolley (FARBI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428875"/>
            <a:ext cx="5651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1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Matchblatt-Kopf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 w="9525">
            <a:solidFill>
              <a:srgbClr val="2479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42" y="2420888"/>
            <a:ext cx="7704857" cy="77152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>
            <a:endCxn id="2050" idx="0"/>
          </p:cNvCxnSpPr>
          <p:nvPr/>
        </p:nvCxnSpPr>
        <p:spPr>
          <a:xfrm>
            <a:off x="4932040" y="1700808"/>
            <a:ext cx="143331" cy="72008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475656" y="3429000"/>
            <a:ext cx="2952328" cy="2169825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Meisterschafts-spiel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Damen 2. Liga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Spiel Nr. 80345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51615" y="3429000"/>
            <a:ext cx="2052633" cy="120032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NLA / NLB und 1. Liga sind </a:t>
            </a:r>
            <a:r>
              <a: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NATIONALE 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Ligen!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31545"/>
            <a:ext cx="43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83" y="2767208"/>
            <a:ext cx="43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39606"/>
            <a:ext cx="43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96336" y="2439606"/>
            <a:ext cx="1206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96336" y="2764028"/>
            <a:ext cx="1206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80345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3851920" y="2764028"/>
            <a:ext cx="1872208" cy="6649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948264" y="3429000"/>
            <a:ext cx="1979535" cy="120032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wird hinten angefügt, z.B. H3</a:t>
            </a:r>
            <a:r>
              <a: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7236297" y="2763164"/>
            <a:ext cx="432047" cy="6658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6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Matchblatt-Kopf (2)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 w="9525">
            <a:solidFill>
              <a:srgbClr val="2479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4644008" y="1988840"/>
            <a:ext cx="431363" cy="43204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331640" y="3947737"/>
            <a:ext cx="4464496" cy="2616101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vs.</a:t>
            </a:r>
          </a:p>
          <a:p>
            <a:pPr>
              <a:spcBef>
                <a:spcPts val="600"/>
              </a:spcBef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   FC Luzern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Ort: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Baldegg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Hochdorf macht Werbung / Luzern nicht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39" y="2420888"/>
            <a:ext cx="7776864" cy="40005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835696" y="2533684"/>
            <a:ext cx="172819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CH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79912" y="2541881"/>
            <a:ext cx="172819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03848" y="253368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576660" y="251949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516216" y="2519494"/>
            <a:ext cx="172819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Baldegg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70369" y="2962006"/>
            <a:ext cx="2518055" cy="120032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Schreibweise und Reihenfolge gemäss Aufgebot!</a:t>
            </a:r>
          </a:p>
        </p:txBody>
      </p:sp>
      <p:cxnSp>
        <p:nvCxnSpPr>
          <p:cNvPr id="14" name="Gerade Verbindung mit Pfeil 13"/>
          <p:cNvCxnSpPr>
            <a:stCxn id="13" idx="1"/>
          </p:cNvCxnSpPr>
          <p:nvPr/>
        </p:nvCxnSpPr>
        <p:spPr>
          <a:xfrm flipH="1" flipV="1">
            <a:off x="3097055" y="2796496"/>
            <a:ext cx="2773314" cy="765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Matchblatt-Kopf (3)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 w="9525">
            <a:solidFill>
              <a:srgbClr val="2479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>
            <a:off x="6444208" y="1988840"/>
            <a:ext cx="288032" cy="43204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475656" y="3429000"/>
            <a:ext cx="4428492" cy="1800493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Halle: Sporthalle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Baldegg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Spieldatum: «heute»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Spielbeginn: 17:00 Uhr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696743" cy="35242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979712" y="2496314"/>
            <a:ext cx="172819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Sporthalle </a:t>
            </a:r>
            <a:r>
              <a:rPr lang="de-DE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Baldegg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64088" y="2458600"/>
            <a:ext cx="108012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„heute“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020272" y="2458599"/>
            <a:ext cx="108012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17:00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444208" y="3429000"/>
            <a:ext cx="2232248" cy="120032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Immer die offizielle Zeit gemäss Spielplan</a:t>
            </a:r>
          </a:p>
        </p:txBody>
      </p:sp>
      <p:cxnSp>
        <p:nvCxnSpPr>
          <p:cNvPr id="9" name="Gerade Verbindung mit Pfeil 8"/>
          <p:cNvCxnSpPr>
            <a:stCxn id="23" idx="0"/>
          </p:cNvCxnSpPr>
          <p:nvPr/>
        </p:nvCxnSpPr>
        <p:spPr>
          <a:xfrm flipV="1">
            <a:off x="7560332" y="2773314"/>
            <a:ext cx="0" cy="6556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19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Schiedsgericht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855863" y="5073562"/>
            <a:ext cx="4180625" cy="1431161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1. SR: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Roger Federer, geb. 08.08.1981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2. SR: James Blunt, geb. 22.02.1974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Schreiber: „Du“, geb. ??.??.????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65" y="1412776"/>
            <a:ext cx="4533900" cy="206692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3347864" y="3479702"/>
            <a:ext cx="0" cy="218154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763688" y="1844824"/>
            <a:ext cx="129614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Federer Roger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63688" y="2060848"/>
            <a:ext cx="129614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Blunt James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73310" y="2063174"/>
            <a:ext cx="67674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22.02.74</a:t>
            </a:r>
            <a:endParaRPr lang="de-CH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63688" y="2337284"/>
            <a:ext cx="129614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„Du“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662076" y="2324332"/>
            <a:ext cx="66748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??.??.??</a:t>
            </a:r>
            <a:endParaRPr lang="de-CH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 Verbindung mit Pfeil 18"/>
          <p:cNvCxnSpPr>
            <a:cxnSpLocks/>
          </p:cNvCxnSpPr>
          <p:nvPr/>
        </p:nvCxnSpPr>
        <p:spPr>
          <a:xfrm flipH="1" flipV="1">
            <a:off x="3053603" y="2008786"/>
            <a:ext cx="2734936" cy="108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5794768" y="1615045"/>
            <a:ext cx="3096344" cy="954107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Immer zuerst Name dann Vorname.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796136" y="620688"/>
            <a:ext cx="3096344" cy="954107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Nur bei internationalen Spielen ausfüllen</a:t>
            </a:r>
          </a:p>
        </p:txBody>
      </p:sp>
      <p:cxnSp>
        <p:nvCxnSpPr>
          <p:cNvPr id="24" name="Gerade Verbindung mit Pfeil 23"/>
          <p:cNvCxnSpPr>
            <a:stCxn id="22" idx="1"/>
          </p:cNvCxnSpPr>
          <p:nvPr/>
        </p:nvCxnSpPr>
        <p:spPr>
          <a:xfrm flipH="1">
            <a:off x="3399615" y="1097742"/>
            <a:ext cx="2396521" cy="6913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93883049-B870-3830-00CE-70CF0E5C3E18}"/>
              </a:ext>
            </a:extLst>
          </p:cNvPr>
          <p:cNvSpPr txBox="1"/>
          <p:nvPr/>
        </p:nvSpPr>
        <p:spPr>
          <a:xfrm>
            <a:off x="3671942" y="1890991"/>
            <a:ext cx="67674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08.08.81</a:t>
            </a:r>
            <a:endParaRPr lang="de-CH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8" grpId="0"/>
      <p:bldP spid="26" grpId="0" animBg="1"/>
      <p:bldP spid="2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Mannschaften</a:t>
            </a:r>
            <a:endParaRPr lang="de-DE" sz="2000" dirty="0">
              <a:solidFill>
                <a:srgbClr val="2479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4336166" cy="54006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 flipV="1">
            <a:off x="5379774" y="3573016"/>
            <a:ext cx="2000538" cy="47711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824762" y="1268262"/>
            <a:ext cx="3211733" cy="513986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400" u="sng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CH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25.01.2003   1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Benini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05.02.1994   2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Allemann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Sibylle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10.02.1975   3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Ecknauer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Susanne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20.02.1987   4   Zweifel Beatrice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23.02.1999   5   Müller Daria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29.02.1988   6   Fäh Giulia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05.03.2004   7   Carrier Nicole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09.03.2000   8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Bivetti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Mirjam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15.03.1989   9   Zweifel Fabienne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Coach und Kapitän: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Allemann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Sibylle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Physiotherapeut: Gasser Bernhard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Libero: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Benini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Libero 2: Müller Daria</a:t>
            </a:r>
          </a:p>
          <a:p>
            <a:pPr>
              <a:spcBef>
                <a:spcPts val="600"/>
              </a:spcBef>
            </a:pPr>
            <a:r>
              <a:rPr lang="de-CH" sz="1400" u="sng" dirty="0"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Coach und Spielerin: 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30.03.1979  1  Treidel Monika </a:t>
            </a:r>
          </a:p>
          <a:p>
            <a:pPr>
              <a:spcBef>
                <a:spcPts val="0"/>
              </a:spcBef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Spieler: 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31.03.1995  2  Guerra Kristina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27.04.1985  3  Streule Rita (Kapitän)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952770" y="1895415"/>
            <a:ext cx="2258921" cy="246221"/>
            <a:chOff x="952770" y="1895415"/>
            <a:chExt cx="2258921" cy="246221"/>
          </a:xfrm>
        </p:grpSpPr>
        <p:sp>
          <p:nvSpPr>
            <p:cNvPr id="9" name="Textfeld 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952770" y="1895415"/>
              <a:ext cx="725731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942341" y="2081708"/>
            <a:ext cx="2269350" cy="246221"/>
            <a:chOff x="942341" y="1895415"/>
            <a:chExt cx="2269350" cy="246221"/>
          </a:xfrm>
        </p:grpSpPr>
        <p:sp>
          <p:nvSpPr>
            <p:cNvPr id="15" name="Textfeld 1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42341" y="1895415"/>
              <a:ext cx="68558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947891" y="2262717"/>
            <a:ext cx="2261804" cy="246221"/>
            <a:chOff x="949887" y="1895415"/>
            <a:chExt cx="2261804" cy="246221"/>
          </a:xfrm>
        </p:grpSpPr>
        <p:sp>
          <p:nvSpPr>
            <p:cNvPr id="19" name="Textfeld 1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Bivetti</a:t>
              </a:r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Mirjam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49887" y="1895415"/>
              <a:ext cx="68003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09.03.00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50007" y="2438817"/>
            <a:ext cx="2269706" cy="255053"/>
            <a:chOff x="941985" y="1895415"/>
            <a:chExt cx="2269706" cy="255053"/>
          </a:xfrm>
        </p:grpSpPr>
        <p:sp>
          <p:nvSpPr>
            <p:cNvPr id="23" name="Textfeld 2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Carrier Nicole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41985" y="1904247"/>
              <a:ext cx="67904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05.03.04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47891" y="2614917"/>
            <a:ext cx="2269825" cy="246221"/>
            <a:chOff x="941866" y="1895415"/>
            <a:chExt cx="2269825" cy="246221"/>
          </a:xfrm>
        </p:grpSpPr>
        <p:sp>
          <p:nvSpPr>
            <p:cNvPr id="27" name="Textfeld 2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Ecknauer</a:t>
              </a:r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Susanne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41866" y="1895415"/>
              <a:ext cx="68517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10.02.75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956564" y="2782815"/>
            <a:ext cx="2261152" cy="246221"/>
            <a:chOff x="950539" y="1895415"/>
            <a:chExt cx="2261152" cy="246221"/>
          </a:xfrm>
        </p:grpSpPr>
        <p:sp>
          <p:nvSpPr>
            <p:cNvPr id="31" name="Textfeld 3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Fäh Giulia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950539" y="1895415"/>
              <a:ext cx="685169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29.02.88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968691" y="2966755"/>
            <a:ext cx="2259220" cy="246221"/>
            <a:chOff x="952471" y="1895415"/>
            <a:chExt cx="2259220" cy="246221"/>
          </a:xfrm>
        </p:grpSpPr>
        <p:sp>
          <p:nvSpPr>
            <p:cNvPr id="35" name="Textfeld 3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952471" y="1895415"/>
              <a:ext cx="70981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966731" y="3125870"/>
            <a:ext cx="2261180" cy="263206"/>
            <a:chOff x="950511" y="1878430"/>
            <a:chExt cx="2261180" cy="263206"/>
          </a:xfrm>
        </p:grpSpPr>
        <p:sp>
          <p:nvSpPr>
            <p:cNvPr id="39" name="Textfeld 3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Zweifel Beatrice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950511" y="1878430"/>
              <a:ext cx="675001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20.02.87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963066" y="3289297"/>
            <a:ext cx="2270692" cy="267677"/>
            <a:chOff x="940999" y="1873959"/>
            <a:chExt cx="2270692" cy="267677"/>
          </a:xfrm>
        </p:grpSpPr>
        <p:sp>
          <p:nvSpPr>
            <p:cNvPr id="43" name="Textfeld 4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Zweifel Fabienne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40999" y="1873959"/>
              <a:ext cx="69659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15.03.89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968691" y="4558952"/>
            <a:ext cx="2235157" cy="246221"/>
            <a:chOff x="976534" y="1895415"/>
            <a:chExt cx="2235157" cy="246221"/>
          </a:xfrm>
        </p:grpSpPr>
        <p:sp>
          <p:nvSpPr>
            <p:cNvPr id="47" name="Textfeld 4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976534" y="1895415"/>
              <a:ext cx="67679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958942" y="4735052"/>
            <a:ext cx="2252928" cy="246221"/>
            <a:chOff x="958763" y="1895415"/>
            <a:chExt cx="2252928" cy="246221"/>
          </a:xfrm>
        </p:grpSpPr>
        <p:sp>
          <p:nvSpPr>
            <p:cNvPr id="51" name="Textfeld 5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958763" y="1895415"/>
              <a:ext cx="676793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958771" y="5095092"/>
            <a:ext cx="2260942" cy="246221"/>
            <a:chOff x="950749" y="1895415"/>
            <a:chExt cx="2260942" cy="246221"/>
          </a:xfrm>
        </p:grpSpPr>
        <p:sp>
          <p:nvSpPr>
            <p:cNvPr id="55" name="Textfeld 5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950749" y="1895415"/>
              <a:ext cx="68671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045606" y="5453898"/>
            <a:ext cx="2190150" cy="246221"/>
            <a:chOff x="1021541" y="1895415"/>
            <a:chExt cx="2190150" cy="246221"/>
          </a:xfrm>
        </p:grpSpPr>
        <p:sp>
          <p:nvSpPr>
            <p:cNvPr id="59" name="Textfeld 5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Gasser Bernhard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021541" y="1895415"/>
              <a:ext cx="54006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1627928" y="1358900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DE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356121" y="1358899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3124841" y="1882032"/>
            <a:ext cx="2278429" cy="264477"/>
            <a:chOff x="942535" y="1716010"/>
            <a:chExt cx="2278429" cy="264477"/>
          </a:xfrm>
        </p:grpSpPr>
        <p:sp>
          <p:nvSpPr>
            <p:cNvPr id="65" name="Textfeld 64"/>
            <p:cNvSpPr txBox="1"/>
            <p:nvPr/>
          </p:nvSpPr>
          <p:spPr>
            <a:xfrm>
              <a:off x="1844969" y="1716010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Guerra Kristina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942535" y="1726962"/>
              <a:ext cx="675881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31.03.95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1549654" y="1734266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124839" y="2052833"/>
            <a:ext cx="2278430" cy="252194"/>
            <a:chOff x="949644" y="2049003"/>
            <a:chExt cx="2278430" cy="252194"/>
          </a:xfrm>
        </p:grpSpPr>
        <p:sp>
          <p:nvSpPr>
            <p:cNvPr id="69" name="Textfeld 68"/>
            <p:cNvSpPr txBox="1"/>
            <p:nvPr/>
          </p:nvSpPr>
          <p:spPr>
            <a:xfrm>
              <a:off x="1852079" y="2049003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Streule Rita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49644" y="2049004"/>
              <a:ext cx="675883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27.04.85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554002" y="2054976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131791" y="2251364"/>
            <a:ext cx="2258412" cy="256226"/>
            <a:chOff x="953279" y="1895415"/>
            <a:chExt cx="2258412" cy="256226"/>
          </a:xfrm>
        </p:grpSpPr>
        <p:sp>
          <p:nvSpPr>
            <p:cNvPr id="73" name="Textfeld 7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953279" y="1905420"/>
              <a:ext cx="675882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1553448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3117645" y="5086467"/>
            <a:ext cx="2278527" cy="254846"/>
            <a:chOff x="933164" y="1886790"/>
            <a:chExt cx="2278527" cy="254846"/>
          </a:xfrm>
        </p:grpSpPr>
        <p:sp>
          <p:nvSpPr>
            <p:cNvPr id="77" name="Textfeld 7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933164" y="1886790"/>
              <a:ext cx="675882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Textfeld 82"/>
          <p:cNvSpPr txBox="1"/>
          <p:nvPr/>
        </p:nvSpPr>
        <p:spPr>
          <a:xfrm>
            <a:off x="2466799" y="5766936"/>
            <a:ext cx="3329337" cy="615553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Alphabetisch</a:t>
            </a:r>
          </a:p>
        </p:txBody>
      </p:sp>
      <p:cxnSp>
        <p:nvCxnSpPr>
          <p:cNvPr id="84" name="Gerade Verbindung mit Pfeil 83"/>
          <p:cNvCxnSpPr>
            <a:cxnSpLocks/>
            <a:endCxn id="83" idx="0"/>
          </p:cNvCxnSpPr>
          <p:nvPr/>
        </p:nvCxnSpPr>
        <p:spPr>
          <a:xfrm flipH="1">
            <a:off x="4131468" y="2614917"/>
            <a:ext cx="241874" cy="31520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>
            <a:stCxn id="86" idx="0"/>
          </p:cNvCxnSpPr>
          <p:nvPr/>
        </p:nvCxnSpPr>
        <p:spPr>
          <a:xfrm flipV="1">
            <a:off x="1299593" y="3627701"/>
            <a:ext cx="696590" cy="202795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47465" y="5655652"/>
            <a:ext cx="2304256" cy="830997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Immer zuerst Name dann Vorname.</a:t>
            </a:r>
          </a:p>
        </p:txBody>
      </p:sp>
    </p:spTree>
    <p:extLst>
      <p:ext uri="{BB962C8B-B14F-4D97-AF65-F5344CB8AC3E}">
        <p14:creationId xmlns:p14="http://schemas.microsoft.com/office/powerpoint/2010/main" val="41116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2" grpId="0"/>
      <p:bldP spid="63" grpId="0"/>
      <p:bldP spid="83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Mannschaften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(Kapitän)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4336166" cy="54006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 flipV="1">
            <a:off x="5379774" y="3573016"/>
            <a:ext cx="2000538" cy="47711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724128" y="1268262"/>
            <a:ext cx="3312368" cy="513986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400" u="sng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CH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25.01.2003   1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Benini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05.02.1994   2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Allemann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Sibylle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10.02.1975   3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Ecknauer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Susanne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20.02.1987   4   Zweifel Beatrice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23.02.1999   5   Müller Daria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29.02.1988   6   Fäh Giulia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05.03.2004   7   Carrier Nicole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09.03.2000   8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Bivetti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Mirjam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15.03.1989   9   Zweifel Fabienne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Coach und Kapitän: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Allemann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Sibylle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Physiotherapeut: Gasser Bernhard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Libero: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Benini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Libero 2: Müller Daria</a:t>
            </a:r>
          </a:p>
          <a:p>
            <a:pPr>
              <a:spcBef>
                <a:spcPts val="600"/>
              </a:spcBef>
            </a:pPr>
            <a:r>
              <a:rPr lang="de-CH" sz="1400" u="sng" dirty="0"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Coach und Spielerin: 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30.03.1979  1  Treidel Monika</a:t>
            </a:r>
          </a:p>
          <a:p>
            <a:pPr>
              <a:spcBef>
                <a:spcPts val="0"/>
              </a:spcBef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Spieler: 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31.03.1995  2  Guerra Kristina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27.04.1985  3  Streule Rita  (Kapitän)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960799" y="1895415"/>
            <a:ext cx="2250892" cy="254813"/>
            <a:chOff x="960799" y="1895415"/>
            <a:chExt cx="2250892" cy="254813"/>
          </a:xfrm>
        </p:grpSpPr>
        <p:sp>
          <p:nvSpPr>
            <p:cNvPr id="9" name="Textfeld 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960799" y="1904007"/>
              <a:ext cx="695903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959525" y="2065666"/>
            <a:ext cx="2252166" cy="246221"/>
            <a:chOff x="959525" y="1895415"/>
            <a:chExt cx="2252166" cy="246221"/>
          </a:xfrm>
        </p:grpSpPr>
        <p:sp>
          <p:nvSpPr>
            <p:cNvPr id="15" name="Textfeld 1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59525" y="1895415"/>
              <a:ext cx="694257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957881" y="2254696"/>
            <a:ext cx="2251814" cy="246221"/>
            <a:chOff x="959877" y="1895415"/>
            <a:chExt cx="2251814" cy="246221"/>
          </a:xfrm>
        </p:grpSpPr>
        <p:sp>
          <p:nvSpPr>
            <p:cNvPr id="19" name="Textfeld 1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Bivetti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Mirjam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59877" y="1895415"/>
              <a:ext cx="695902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09.03.00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67826" y="2422775"/>
            <a:ext cx="2243866" cy="254242"/>
            <a:chOff x="967825" y="1887394"/>
            <a:chExt cx="2243866" cy="254242"/>
          </a:xfrm>
        </p:grpSpPr>
        <p:sp>
          <p:nvSpPr>
            <p:cNvPr id="23" name="Textfeld 2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Carrier Nicole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67825" y="1887394"/>
              <a:ext cx="68595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05.03.04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47919" y="2606896"/>
            <a:ext cx="2269797" cy="246221"/>
            <a:chOff x="941894" y="1895415"/>
            <a:chExt cx="2269797" cy="246221"/>
          </a:xfrm>
        </p:grpSpPr>
        <p:sp>
          <p:nvSpPr>
            <p:cNvPr id="27" name="Textfeld 2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Ecknauer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Susanne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41894" y="1895415"/>
              <a:ext cx="73274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10.02.75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955889" y="2781581"/>
            <a:ext cx="2261827" cy="255476"/>
            <a:chOff x="949864" y="1886160"/>
            <a:chExt cx="2261827" cy="255476"/>
          </a:xfrm>
        </p:grpSpPr>
        <p:sp>
          <p:nvSpPr>
            <p:cNvPr id="31" name="Textfeld 3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Fäh Giulia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949864" y="1886160"/>
              <a:ext cx="68595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29.02.88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967384" y="2958734"/>
            <a:ext cx="2252506" cy="254242"/>
            <a:chOff x="959185" y="1895415"/>
            <a:chExt cx="2252506" cy="254242"/>
          </a:xfrm>
        </p:grpSpPr>
        <p:sp>
          <p:nvSpPr>
            <p:cNvPr id="35" name="Textfeld 3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959185" y="1903436"/>
              <a:ext cx="689317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968298" y="3134834"/>
            <a:ext cx="2243571" cy="252971"/>
            <a:chOff x="968120" y="1895415"/>
            <a:chExt cx="2243571" cy="252971"/>
          </a:xfrm>
        </p:grpSpPr>
        <p:sp>
          <p:nvSpPr>
            <p:cNvPr id="39" name="Textfeld 3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Beatrice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968120" y="1902165"/>
              <a:ext cx="693202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20.02.87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963498" y="3310753"/>
            <a:ext cx="2254218" cy="246221"/>
            <a:chOff x="957473" y="1895415"/>
            <a:chExt cx="2254218" cy="246221"/>
          </a:xfrm>
        </p:grpSpPr>
        <p:sp>
          <p:nvSpPr>
            <p:cNvPr id="43" name="Textfeld 4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Fabienne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57473" y="1895415"/>
              <a:ext cx="693203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15.03.89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952100" y="4550931"/>
            <a:ext cx="2251748" cy="246221"/>
            <a:chOff x="959943" y="1895415"/>
            <a:chExt cx="2251748" cy="246221"/>
          </a:xfrm>
        </p:grpSpPr>
        <p:sp>
          <p:nvSpPr>
            <p:cNvPr id="47" name="Textfeld 4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959943" y="1895415"/>
              <a:ext cx="67582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960798" y="4725760"/>
            <a:ext cx="2243051" cy="255513"/>
            <a:chOff x="968640" y="1886123"/>
            <a:chExt cx="2243051" cy="255513"/>
          </a:xfrm>
        </p:grpSpPr>
        <p:sp>
          <p:nvSpPr>
            <p:cNvPr id="51" name="Textfeld 5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968640" y="1886123"/>
              <a:ext cx="675827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967384" y="5095092"/>
            <a:ext cx="2252329" cy="246221"/>
            <a:chOff x="959362" y="1895415"/>
            <a:chExt cx="2252329" cy="246221"/>
          </a:xfrm>
        </p:grpSpPr>
        <p:sp>
          <p:nvSpPr>
            <p:cNvPr id="55" name="Textfeld 5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959362" y="1895415"/>
              <a:ext cx="706562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045606" y="5453898"/>
            <a:ext cx="2190150" cy="246221"/>
            <a:chOff x="1021541" y="1895415"/>
            <a:chExt cx="2190150" cy="246221"/>
          </a:xfrm>
        </p:grpSpPr>
        <p:sp>
          <p:nvSpPr>
            <p:cNvPr id="59" name="Textfeld 5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Gasser Bernhard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021541" y="1895415"/>
              <a:ext cx="54006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1627928" y="1358900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239203" y="1358899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3120007" y="1886666"/>
            <a:ext cx="2267966" cy="254970"/>
            <a:chOff x="911785" y="1709420"/>
            <a:chExt cx="2267966" cy="254970"/>
          </a:xfrm>
        </p:grpSpPr>
        <p:sp>
          <p:nvSpPr>
            <p:cNvPr id="65" name="Textfeld 64"/>
            <p:cNvSpPr txBox="1"/>
            <p:nvPr/>
          </p:nvSpPr>
          <p:spPr>
            <a:xfrm>
              <a:off x="1803756" y="1718169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Guerra Kristina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911785" y="1709420"/>
              <a:ext cx="67940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31.03.95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1500893" y="1709420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121270" y="2069059"/>
            <a:ext cx="2282579" cy="246221"/>
            <a:chOff x="914875" y="2064397"/>
            <a:chExt cx="2282579" cy="246221"/>
          </a:xfrm>
        </p:grpSpPr>
        <p:sp>
          <p:nvSpPr>
            <p:cNvPr id="69" name="Textfeld 68"/>
            <p:cNvSpPr txBox="1"/>
            <p:nvPr/>
          </p:nvSpPr>
          <p:spPr>
            <a:xfrm>
              <a:off x="1821459" y="2064397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Streule Rita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14875" y="2064397"/>
              <a:ext cx="679409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27.04.85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492906" y="2064397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124023" y="2261483"/>
            <a:ext cx="2277996" cy="246221"/>
            <a:chOff x="933695" y="1895415"/>
            <a:chExt cx="2277996" cy="246221"/>
          </a:xfrm>
        </p:grpSpPr>
        <p:sp>
          <p:nvSpPr>
            <p:cNvPr id="73" name="Textfeld 7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933695" y="1895415"/>
              <a:ext cx="679409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3138534" y="5095092"/>
            <a:ext cx="2257638" cy="255115"/>
            <a:chOff x="954053" y="1895415"/>
            <a:chExt cx="2257638" cy="255115"/>
          </a:xfrm>
        </p:grpSpPr>
        <p:sp>
          <p:nvSpPr>
            <p:cNvPr id="77" name="Textfeld 7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954053" y="1904309"/>
              <a:ext cx="68889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Ellipse 79"/>
          <p:cNvSpPr/>
          <p:nvPr/>
        </p:nvSpPr>
        <p:spPr bwMode="auto">
          <a:xfrm>
            <a:off x="6663655" y="3897361"/>
            <a:ext cx="716657" cy="25171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8005723" y="6089685"/>
            <a:ext cx="716657" cy="25171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1535045" y="1900031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3728958" y="2061935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5" name="Gerade Verbindung mit Pfeil 4"/>
          <p:cNvCxnSpPr>
            <a:stCxn id="80" idx="2"/>
            <a:endCxn id="83" idx="5"/>
          </p:cNvCxnSpPr>
          <p:nvPr/>
        </p:nvCxnSpPr>
        <p:spPr>
          <a:xfrm flipH="1" flipV="1">
            <a:off x="1716511" y="2091913"/>
            <a:ext cx="4947144" cy="19313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>
            <a:stCxn id="82" idx="1"/>
            <a:endCxn id="84" idx="5"/>
          </p:cNvCxnSpPr>
          <p:nvPr/>
        </p:nvCxnSpPr>
        <p:spPr>
          <a:xfrm flipH="1" flipV="1">
            <a:off x="3910424" y="2253817"/>
            <a:ext cx="4200251" cy="38727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4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Mannschaften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(Offizielle)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4336166" cy="54006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 flipV="1">
            <a:off x="5379774" y="3573016"/>
            <a:ext cx="2000538" cy="47711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724128" y="1268262"/>
            <a:ext cx="3312368" cy="513986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400" u="sng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CH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25.01.2003   1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Benini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05.02.1994   2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Allemann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Sibylle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10.02.1975   3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Ecknauer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Susanne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20.02.1987   4   Zweifel Beatrice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23.02.1999   5   Müller Daria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29.02.1988   6   Fäh Giulia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05.03.2004   7   Carrier Nicole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09.03.2000   8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Bivetti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Mirjam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15.03.1989   9   Zweifel Fabienne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Coach und Kapitän: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Allemann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Sibylle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Physiotherapeut: Gasser Bernhard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Libero: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Benini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Libero 2: Müller Daria</a:t>
            </a:r>
          </a:p>
          <a:p>
            <a:pPr>
              <a:spcBef>
                <a:spcPts val="600"/>
              </a:spcBef>
            </a:pPr>
            <a:r>
              <a:rPr lang="de-CH" sz="1400" u="sng" dirty="0"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Coach und Spielerin: 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30.03.1979  1   Treidel Monika</a:t>
            </a:r>
          </a:p>
          <a:p>
            <a:pPr>
              <a:spcBef>
                <a:spcPts val="0"/>
              </a:spcBef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Spieler: 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31.03.1995  2   Guerra Kristina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27.04.1985  3   Streule Rita (Kapitän)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959876" y="1895415"/>
            <a:ext cx="2251815" cy="246221"/>
            <a:chOff x="959876" y="1895415"/>
            <a:chExt cx="2251815" cy="246221"/>
          </a:xfrm>
        </p:grpSpPr>
        <p:sp>
          <p:nvSpPr>
            <p:cNvPr id="9" name="Textfeld 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959876" y="1895415"/>
              <a:ext cx="6998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949286" y="2055570"/>
            <a:ext cx="2262405" cy="256317"/>
            <a:chOff x="949286" y="1885319"/>
            <a:chExt cx="2262405" cy="256317"/>
          </a:xfrm>
        </p:grpSpPr>
        <p:sp>
          <p:nvSpPr>
            <p:cNvPr id="15" name="Textfeld 1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49286" y="1885319"/>
              <a:ext cx="6998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967826" y="2245069"/>
            <a:ext cx="2241869" cy="255848"/>
            <a:chOff x="969822" y="1885788"/>
            <a:chExt cx="2241869" cy="255848"/>
          </a:xfrm>
        </p:grpSpPr>
        <p:sp>
          <p:nvSpPr>
            <p:cNvPr id="19" name="Textfeld 1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Bivetti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Mirjam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69822" y="1885788"/>
              <a:ext cx="68128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09.03.00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59167" y="2421282"/>
            <a:ext cx="2252525" cy="255735"/>
            <a:chOff x="959166" y="1885901"/>
            <a:chExt cx="2252525" cy="255735"/>
          </a:xfrm>
        </p:grpSpPr>
        <p:sp>
          <p:nvSpPr>
            <p:cNvPr id="23" name="Textfeld 2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Carrier Nicole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59166" y="1885901"/>
              <a:ext cx="67950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05.03.04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55184" y="2606896"/>
            <a:ext cx="2262532" cy="246221"/>
            <a:chOff x="949159" y="1895415"/>
            <a:chExt cx="2262532" cy="246221"/>
          </a:xfrm>
        </p:grpSpPr>
        <p:sp>
          <p:nvSpPr>
            <p:cNvPr id="27" name="Textfeld 2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Ecknauer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Susanne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49159" y="1895415"/>
              <a:ext cx="67274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10.02.75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964194" y="2790836"/>
            <a:ext cx="2253522" cy="246221"/>
            <a:chOff x="958169" y="1895415"/>
            <a:chExt cx="2253522" cy="246221"/>
          </a:xfrm>
        </p:grpSpPr>
        <p:sp>
          <p:nvSpPr>
            <p:cNvPr id="31" name="Textfeld 3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Fäh Giulia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958169" y="1895415"/>
              <a:ext cx="69550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29.02.88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958762" y="2949826"/>
            <a:ext cx="2261128" cy="255129"/>
            <a:chOff x="950563" y="1886507"/>
            <a:chExt cx="2261128" cy="255129"/>
          </a:xfrm>
        </p:grpSpPr>
        <p:sp>
          <p:nvSpPr>
            <p:cNvPr id="35" name="Textfeld 3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950563" y="1886507"/>
              <a:ext cx="67845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959876" y="3134834"/>
            <a:ext cx="2251993" cy="246221"/>
            <a:chOff x="959698" y="1895415"/>
            <a:chExt cx="2251993" cy="246221"/>
          </a:xfrm>
        </p:grpSpPr>
        <p:sp>
          <p:nvSpPr>
            <p:cNvPr id="39" name="Textfeld 3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Beatrice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959698" y="1895415"/>
              <a:ext cx="67879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20.02.87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965240" y="3310753"/>
            <a:ext cx="2252476" cy="246221"/>
            <a:chOff x="959215" y="1895415"/>
            <a:chExt cx="2252476" cy="246221"/>
          </a:xfrm>
        </p:grpSpPr>
        <p:sp>
          <p:nvSpPr>
            <p:cNvPr id="43" name="Textfeld 4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Fabienne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59215" y="1895415"/>
              <a:ext cx="683872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15.03.89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960222" y="4550931"/>
            <a:ext cx="2243626" cy="246221"/>
            <a:chOff x="968065" y="1895415"/>
            <a:chExt cx="2243626" cy="246221"/>
          </a:xfrm>
        </p:grpSpPr>
        <p:sp>
          <p:nvSpPr>
            <p:cNvPr id="47" name="Textfeld 4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968065" y="1895415"/>
              <a:ext cx="67845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968914" y="4735052"/>
            <a:ext cx="2234935" cy="246221"/>
            <a:chOff x="976756" y="1895415"/>
            <a:chExt cx="2234935" cy="246221"/>
          </a:xfrm>
        </p:grpSpPr>
        <p:sp>
          <p:nvSpPr>
            <p:cNvPr id="51" name="Textfeld 5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976756" y="1895415"/>
              <a:ext cx="68019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958762" y="5095092"/>
            <a:ext cx="2260951" cy="246221"/>
            <a:chOff x="950740" y="1895415"/>
            <a:chExt cx="2260951" cy="246221"/>
          </a:xfrm>
        </p:grpSpPr>
        <p:sp>
          <p:nvSpPr>
            <p:cNvPr id="55" name="Textfeld 5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950740" y="1895415"/>
              <a:ext cx="739571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045606" y="5453898"/>
            <a:ext cx="2190150" cy="246221"/>
            <a:chOff x="1021541" y="1895415"/>
            <a:chExt cx="2190150" cy="246221"/>
          </a:xfrm>
        </p:grpSpPr>
        <p:sp>
          <p:nvSpPr>
            <p:cNvPr id="59" name="Textfeld 5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Gasser B.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021541" y="1895415"/>
              <a:ext cx="54006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1627928" y="1358900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239203" y="1358899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3132896" y="1889402"/>
            <a:ext cx="2278836" cy="255916"/>
            <a:chOff x="932855" y="1698890"/>
            <a:chExt cx="2278836" cy="255916"/>
          </a:xfrm>
        </p:grpSpPr>
        <p:sp>
          <p:nvSpPr>
            <p:cNvPr id="65" name="Textfeld 64"/>
            <p:cNvSpPr txBox="1"/>
            <p:nvPr/>
          </p:nvSpPr>
          <p:spPr>
            <a:xfrm>
              <a:off x="1835696" y="170858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Guerra Kristina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932855" y="1698890"/>
              <a:ext cx="6998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31.03.95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1510970" y="170858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128849" y="2051805"/>
            <a:ext cx="2275369" cy="269185"/>
            <a:chOff x="928808" y="2047087"/>
            <a:chExt cx="2275369" cy="269185"/>
          </a:xfrm>
        </p:grpSpPr>
        <p:sp>
          <p:nvSpPr>
            <p:cNvPr id="69" name="Textfeld 68"/>
            <p:cNvSpPr txBox="1"/>
            <p:nvPr/>
          </p:nvSpPr>
          <p:spPr>
            <a:xfrm>
              <a:off x="1828182" y="2070051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Streule Rita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28808" y="2050852"/>
              <a:ext cx="6998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27.04.85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506923" y="2047087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123150" y="2251788"/>
            <a:ext cx="2278869" cy="255916"/>
            <a:chOff x="932822" y="1885720"/>
            <a:chExt cx="2278869" cy="255916"/>
          </a:xfrm>
        </p:grpSpPr>
        <p:sp>
          <p:nvSpPr>
            <p:cNvPr id="73" name="Textfeld 7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932822" y="1885720"/>
              <a:ext cx="6998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3115684" y="5095092"/>
            <a:ext cx="2280488" cy="254532"/>
            <a:chOff x="931203" y="1895415"/>
            <a:chExt cx="2280488" cy="254532"/>
          </a:xfrm>
        </p:grpSpPr>
        <p:sp>
          <p:nvSpPr>
            <p:cNvPr id="77" name="Textfeld 7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931203" y="1903726"/>
              <a:ext cx="707292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Ellipse 79"/>
          <p:cNvSpPr/>
          <p:nvPr/>
        </p:nvSpPr>
        <p:spPr bwMode="auto">
          <a:xfrm>
            <a:off x="5727552" y="3877090"/>
            <a:ext cx="652492" cy="25171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5735574" y="4085637"/>
            <a:ext cx="1428714" cy="25171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5743595" y="5013176"/>
            <a:ext cx="652492" cy="25171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83" name="Gerade Verbindung mit Pfeil 82"/>
          <p:cNvCxnSpPr>
            <a:stCxn id="80" idx="2"/>
          </p:cNvCxnSpPr>
          <p:nvPr/>
        </p:nvCxnSpPr>
        <p:spPr>
          <a:xfrm flipH="1">
            <a:off x="2663790" y="4002950"/>
            <a:ext cx="3063762" cy="11832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cxnSpLocks/>
          </p:cNvCxnSpPr>
          <p:nvPr/>
        </p:nvCxnSpPr>
        <p:spPr>
          <a:xfrm flipH="1">
            <a:off x="2531486" y="4222392"/>
            <a:ext cx="3187816" cy="13655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stCxn id="82" idx="2"/>
          </p:cNvCxnSpPr>
          <p:nvPr/>
        </p:nvCxnSpPr>
        <p:spPr>
          <a:xfrm flipH="1">
            <a:off x="4708175" y="5139036"/>
            <a:ext cx="1035420" cy="791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1685753" y="2661449"/>
            <a:ext cx="3096344" cy="954107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Coach und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Assistenzcoaches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ebenfalls nur mit ID!</a:t>
            </a:r>
          </a:p>
        </p:txBody>
      </p:sp>
      <p:sp>
        <p:nvSpPr>
          <p:cNvPr id="85" name="Ellipse 84"/>
          <p:cNvSpPr/>
          <p:nvPr/>
        </p:nvSpPr>
        <p:spPr bwMode="auto">
          <a:xfrm>
            <a:off x="1535045" y="1900031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3722769" y="2079959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1687584" y="3765811"/>
            <a:ext cx="3096344" cy="120032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2. Assistenzcoach unter Bemerkungen aufführen (falls hier nicht vorgesehen)</a:t>
            </a:r>
          </a:p>
        </p:txBody>
      </p:sp>
    </p:spTree>
    <p:extLst>
      <p:ext uri="{BB962C8B-B14F-4D97-AF65-F5344CB8AC3E}">
        <p14:creationId xmlns:p14="http://schemas.microsoft.com/office/powerpoint/2010/main" val="10679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94" grpId="0" animBg="1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llipse 95"/>
          <p:cNvSpPr/>
          <p:nvPr/>
        </p:nvSpPr>
        <p:spPr bwMode="auto">
          <a:xfrm>
            <a:off x="3735209" y="2076494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Mannschaften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(Libero)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0" y="1268760"/>
            <a:ext cx="4336166" cy="54006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 flipV="1">
            <a:off x="5379774" y="3573016"/>
            <a:ext cx="2000538" cy="47711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724128" y="1268262"/>
            <a:ext cx="3312368" cy="513986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400" u="sng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CH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25.01.2003   1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Benini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05.02.1994   2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Allemann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Sibylle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10.02.1975   3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Ecknauer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Susanne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20.02.1987   4   Zweifel Beatrice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23.02.1999   5   Müller Daria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29.02.1988   6   Fäh Giulia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05.03.2004   7   Carrier Nicole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09.03.2000   8  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Bivetti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Mirjam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15.03.0989   9   Zweifel Fabienne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Coach und Kapitän: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Allemann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Sibylle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Physiotherapeut: Gasser Bernhard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Libero: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Benini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Libero 2: Müller Daria</a:t>
            </a:r>
          </a:p>
          <a:p>
            <a:pPr>
              <a:spcBef>
                <a:spcPts val="600"/>
              </a:spcBef>
            </a:pPr>
            <a:r>
              <a:rPr lang="de-CH" sz="1400" u="sng" dirty="0"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Coach und Spielerin: 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30.03.1979  1   Treidel Monika</a:t>
            </a:r>
          </a:p>
          <a:p>
            <a:pPr>
              <a:spcBef>
                <a:spcPts val="0"/>
              </a:spcBef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Spieler: 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30.03.1995  2   Guerra Kristina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27.04.1985  3   Streule Rita (Kapitän)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958638" y="1895415"/>
            <a:ext cx="2253053" cy="246221"/>
            <a:chOff x="958638" y="1895415"/>
            <a:chExt cx="2253053" cy="246221"/>
          </a:xfrm>
        </p:grpSpPr>
        <p:sp>
          <p:nvSpPr>
            <p:cNvPr id="9" name="Textfeld 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958638" y="1895415"/>
              <a:ext cx="69054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949830" y="2065666"/>
            <a:ext cx="2261861" cy="246221"/>
            <a:chOff x="949830" y="1895415"/>
            <a:chExt cx="2261861" cy="246221"/>
          </a:xfrm>
        </p:grpSpPr>
        <p:sp>
          <p:nvSpPr>
            <p:cNvPr id="15" name="Textfeld 1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49830" y="1895415"/>
              <a:ext cx="678097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966619" y="2254696"/>
            <a:ext cx="2243076" cy="246221"/>
            <a:chOff x="968615" y="1895415"/>
            <a:chExt cx="2243076" cy="246221"/>
          </a:xfrm>
        </p:grpSpPr>
        <p:sp>
          <p:nvSpPr>
            <p:cNvPr id="19" name="Textfeld 1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Bivetti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Mirjam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68615" y="1895415"/>
              <a:ext cx="67517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09.03.00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49830" y="2430616"/>
            <a:ext cx="2261862" cy="246401"/>
            <a:chOff x="949829" y="1895235"/>
            <a:chExt cx="2261862" cy="246401"/>
          </a:xfrm>
        </p:grpSpPr>
        <p:sp>
          <p:nvSpPr>
            <p:cNvPr id="23" name="Textfeld 2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Carrier Nicole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49829" y="1895235"/>
              <a:ext cx="68171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05.03.04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57591" y="2606896"/>
            <a:ext cx="2260125" cy="246221"/>
            <a:chOff x="951566" y="1895415"/>
            <a:chExt cx="2260125" cy="246221"/>
          </a:xfrm>
        </p:grpSpPr>
        <p:sp>
          <p:nvSpPr>
            <p:cNvPr id="27" name="Textfeld 2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Ecknauer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Susanne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51566" y="1895415"/>
              <a:ext cx="67741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10.02.75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964955" y="2790836"/>
            <a:ext cx="2252761" cy="246221"/>
            <a:chOff x="958930" y="1895415"/>
            <a:chExt cx="2252761" cy="246221"/>
          </a:xfrm>
        </p:grpSpPr>
        <p:sp>
          <p:nvSpPr>
            <p:cNvPr id="31" name="Textfeld 3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Fäh Giulia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958930" y="1895415"/>
              <a:ext cx="724057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29.02.88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958637" y="2949951"/>
            <a:ext cx="2261253" cy="255004"/>
            <a:chOff x="950438" y="1886632"/>
            <a:chExt cx="2261253" cy="255004"/>
          </a:xfrm>
        </p:grpSpPr>
        <p:sp>
          <p:nvSpPr>
            <p:cNvPr id="35" name="Textfeld 3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950438" y="1886632"/>
              <a:ext cx="683731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968913" y="3134834"/>
            <a:ext cx="2242956" cy="246221"/>
            <a:chOff x="968735" y="1895415"/>
            <a:chExt cx="2242956" cy="246221"/>
          </a:xfrm>
        </p:grpSpPr>
        <p:sp>
          <p:nvSpPr>
            <p:cNvPr id="39" name="Textfeld 3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Beatrice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968735" y="1895415"/>
              <a:ext cx="680269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20.02.87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965386" y="3310753"/>
            <a:ext cx="2252330" cy="246221"/>
            <a:chOff x="959361" y="1895415"/>
            <a:chExt cx="2252330" cy="246221"/>
          </a:xfrm>
        </p:grpSpPr>
        <p:sp>
          <p:nvSpPr>
            <p:cNvPr id="43" name="Textfeld 4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Fabienne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59361" y="1895415"/>
              <a:ext cx="676982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15.03.89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961124" y="4550931"/>
            <a:ext cx="2242724" cy="254423"/>
            <a:chOff x="968967" y="1895415"/>
            <a:chExt cx="2242724" cy="254423"/>
          </a:xfrm>
        </p:grpSpPr>
        <p:sp>
          <p:nvSpPr>
            <p:cNvPr id="47" name="Textfeld 4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968967" y="1903617"/>
              <a:ext cx="681243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961124" y="4735052"/>
            <a:ext cx="2242725" cy="246221"/>
            <a:chOff x="968966" y="1895415"/>
            <a:chExt cx="2242725" cy="246221"/>
          </a:xfrm>
        </p:grpSpPr>
        <p:sp>
          <p:nvSpPr>
            <p:cNvPr id="51" name="Textfeld 5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968966" y="1895415"/>
              <a:ext cx="68124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958637" y="5095092"/>
            <a:ext cx="2261076" cy="246221"/>
            <a:chOff x="950615" y="1895415"/>
            <a:chExt cx="2261076" cy="246221"/>
          </a:xfrm>
        </p:grpSpPr>
        <p:sp>
          <p:nvSpPr>
            <p:cNvPr id="55" name="Textfeld 5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950615" y="1895415"/>
              <a:ext cx="69054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045606" y="5453898"/>
            <a:ext cx="2190150" cy="246221"/>
            <a:chOff x="1021541" y="1895415"/>
            <a:chExt cx="2190150" cy="246221"/>
          </a:xfrm>
        </p:grpSpPr>
        <p:sp>
          <p:nvSpPr>
            <p:cNvPr id="59" name="Textfeld 5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Gasser Bernhard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021541" y="1895415"/>
              <a:ext cx="54006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1627928" y="1358900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239203" y="1358899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3111223" y="1886707"/>
            <a:ext cx="2290796" cy="259545"/>
            <a:chOff x="911527" y="1720621"/>
            <a:chExt cx="2290796" cy="259545"/>
          </a:xfrm>
        </p:grpSpPr>
        <p:sp>
          <p:nvSpPr>
            <p:cNvPr id="65" name="Textfeld 64"/>
            <p:cNvSpPr txBox="1"/>
            <p:nvPr/>
          </p:nvSpPr>
          <p:spPr>
            <a:xfrm>
              <a:off x="1826328" y="173394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Guerra Kristina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911527" y="1726842"/>
              <a:ext cx="69054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31.03.95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1510970" y="1720621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117478" y="2056780"/>
            <a:ext cx="2276382" cy="264734"/>
            <a:chOff x="933588" y="2063567"/>
            <a:chExt cx="2276382" cy="264734"/>
          </a:xfrm>
        </p:grpSpPr>
        <p:sp>
          <p:nvSpPr>
            <p:cNvPr id="69" name="Textfeld 68"/>
            <p:cNvSpPr txBox="1"/>
            <p:nvPr/>
          </p:nvSpPr>
          <p:spPr>
            <a:xfrm>
              <a:off x="1833975" y="2071037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Streule Rita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33588" y="2082080"/>
              <a:ext cx="69054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27.04.85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523343" y="2063567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139646" y="2251393"/>
            <a:ext cx="2262373" cy="256311"/>
            <a:chOff x="949318" y="1885325"/>
            <a:chExt cx="2262373" cy="256311"/>
          </a:xfrm>
        </p:grpSpPr>
        <p:sp>
          <p:nvSpPr>
            <p:cNvPr id="73" name="Textfeld 7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949318" y="1885325"/>
              <a:ext cx="68561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3134716" y="5095092"/>
            <a:ext cx="2261456" cy="246221"/>
            <a:chOff x="950235" y="1895415"/>
            <a:chExt cx="2261456" cy="246221"/>
          </a:xfrm>
        </p:grpSpPr>
        <p:sp>
          <p:nvSpPr>
            <p:cNvPr id="77" name="Textfeld 7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950235" y="1895415"/>
              <a:ext cx="74007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Ellipse 79"/>
          <p:cNvSpPr/>
          <p:nvPr/>
        </p:nvSpPr>
        <p:spPr bwMode="auto">
          <a:xfrm>
            <a:off x="5727552" y="4309138"/>
            <a:ext cx="652492" cy="25171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82" name="Gruppieren 81"/>
          <p:cNvGrpSpPr/>
          <p:nvPr/>
        </p:nvGrpSpPr>
        <p:grpSpPr>
          <a:xfrm>
            <a:off x="2771800" y="2188776"/>
            <a:ext cx="2955752" cy="2488242"/>
            <a:chOff x="2523871" y="2188776"/>
            <a:chExt cx="3203681" cy="2488242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2523871" y="2188776"/>
              <a:ext cx="39194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80"/>
            <p:cNvCxnSpPr/>
            <p:nvPr/>
          </p:nvCxnSpPr>
          <p:spPr>
            <a:xfrm>
              <a:off x="2523871" y="4677018"/>
              <a:ext cx="39194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 flipV="1">
              <a:off x="2915816" y="2188776"/>
              <a:ext cx="0" cy="24882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stCxn id="80" idx="2"/>
            </p:cNvCxnSpPr>
            <p:nvPr/>
          </p:nvCxnSpPr>
          <p:spPr>
            <a:xfrm flipH="1" flipV="1">
              <a:off x="2915816" y="4434997"/>
              <a:ext cx="2811736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en 85"/>
          <p:cNvGrpSpPr/>
          <p:nvPr/>
        </p:nvGrpSpPr>
        <p:grpSpPr>
          <a:xfrm>
            <a:off x="2771800" y="3068960"/>
            <a:ext cx="2952328" cy="1789202"/>
            <a:chOff x="2515850" y="3068960"/>
            <a:chExt cx="3208278" cy="1789202"/>
          </a:xfrm>
        </p:grpSpPr>
        <p:cxnSp>
          <p:nvCxnSpPr>
            <p:cNvPr id="88" name="Gerade Verbindung mit Pfeil 87"/>
            <p:cNvCxnSpPr/>
            <p:nvPr/>
          </p:nvCxnSpPr>
          <p:spPr>
            <a:xfrm>
              <a:off x="2515850" y="3068960"/>
              <a:ext cx="55236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/>
            <p:nvPr/>
          </p:nvCxnSpPr>
          <p:spPr>
            <a:xfrm flipV="1">
              <a:off x="2515850" y="4829418"/>
              <a:ext cx="552366" cy="2874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/>
          </p:nvCxnSpPr>
          <p:spPr>
            <a:xfrm flipV="1">
              <a:off x="3068216" y="3068960"/>
              <a:ext cx="0" cy="17604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>
              <a:stCxn id="93" idx="2"/>
            </p:cNvCxnSpPr>
            <p:nvPr/>
          </p:nvCxnSpPr>
          <p:spPr>
            <a:xfrm flipH="1">
              <a:off x="3068216" y="4634980"/>
              <a:ext cx="265591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Ellipse 92"/>
          <p:cNvSpPr/>
          <p:nvPr/>
        </p:nvSpPr>
        <p:spPr bwMode="auto">
          <a:xfrm>
            <a:off x="5724128" y="4509120"/>
            <a:ext cx="792088" cy="25171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95" name="Gruppieren 94"/>
          <p:cNvGrpSpPr/>
          <p:nvPr/>
        </p:nvGrpSpPr>
        <p:grpSpPr>
          <a:xfrm>
            <a:off x="3419872" y="2426112"/>
            <a:ext cx="2088232" cy="1938992"/>
            <a:chOff x="3419872" y="1716595"/>
            <a:chExt cx="2088232" cy="1938992"/>
          </a:xfrm>
        </p:grpSpPr>
        <p:sp>
          <p:nvSpPr>
            <p:cNvPr id="99" name="Textfeld 98"/>
            <p:cNvSpPr txBox="1"/>
            <p:nvPr/>
          </p:nvSpPr>
          <p:spPr>
            <a:xfrm>
              <a:off x="3419872" y="1716595"/>
              <a:ext cx="2088232" cy="1938992"/>
            </a:xfrm>
            <a:prstGeom prst="rect">
              <a:avLst/>
            </a:prstGeom>
            <a:solidFill>
              <a:srgbClr val="E4E4E4"/>
            </a:solidFill>
            <a:ln w="25400">
              <a:solidFill>
                <a:srgbClr val="2479D6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de-CH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Hinweis: </a:t>
              </a:r>
            </a:p>
            <a:p>
              <a:r>
                <a:rPr lang="de-CH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Falls altes MB mit nur einer Zeile für Libero </a:t>
              </a:r>
              <a:r>
                <a:rPr lang="de-CH" sz="1600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</a:t>
              </a:r>
              <a:r>
                <a:rPr lang="de-CH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Zweiter Libero mit </a:t>
              </a:r>
              <a:r>
                <a:rPr lang="de-CH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  <a:r>
                <a:rPr lang="de-CH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hinter dem Namen kennzeichnen</a:t>
              </a:r>
            </a:p>
          </p:txBody>
        </p:sp>
        <p:sp>
          <p:nvSpPr>
            <p:cNvPr id="100" name="Ellipse 99"/>
            <p:cNvSpPr/>
            <p:nvPr/>
          </p:nvSpPr>
          <p:spPr bwMode="auto">
            <a:xfrm>
              <a:off x="4534177" y="2841718"/>
              <a:ext cx="285750" cy="28575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94" name="Ellipse 93"/>
          <p:cNvSpPr/>
          <p:nvPr/>
        </p:nvSpPr>
        <p:spPr bwMode="auto">
          <a:xfrm>
            <a:off x="1535045" y="1900031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7" name="Ellipse 96"/>
          <p:cNvSpPr/>
          <p:nvPr/>
        </p:nvSpPr>
        <p:spPr bwMode="auto">
          <a:xfrm>
            <a:off x="3717173" y="2076494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8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Bemerkungen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8900"/>
            <a:ext cx="5950833" cy="1277863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2771800" y="2636763"/>
            <a:ext cx="0" cy="230440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131840" y="3140968"/>
            <a:ext cx="5832648" cy="1277273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Da das vorhergehende Spiel in der Halle länger dauerte, verzögert sich der Spielbeginn unseres Spiels um 30 Minuten.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200726" y="1545794"/>
            <a:ext cx="5891554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1) Spielbeginn 30 Minuten später wegen vorangegangenem Spiel.</a:t>
            </a:r>
            <a:endParaRPr lang="de-CH" sz="2000" dirty="0">
              <a:solidFill>
                <a:srgbClr val="FF0000"/>
              </a:solidFill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49819" y="4869160"/>
            <a:ext cx="5688632" cy="1446550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Bemerkungen sind regional </a:t>
            </a:r>
            <a:r>
              <a:rPr lang="de-CH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zu nummerieren.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Weitere mögliche Bemerkungen: 2. Assistenzcoach, Protest (m. Unterschrift Kapitän), ausnahmsweise Auswechslung usw.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H="1" flipV="1">
            <a:off x="1331640" y="1916832"/>
            <a:ext cx="360040" cy="29523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Auslosung (H-16)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31640" y="1484784"/>
            <a:ext cx="2916324" cy="1031051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Schiedsrichter führt die Auslosung durch.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5159942" cy="1008112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4139952" y="4725144"/>
            <a:ext cx="3240360" cy="158417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123729" y="4068594"/>
            <a:ext cx="1931898" cy="5875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S. </a:t>
            </a:r>
            <a:r>
              <a:rPr lang="de-DE" sz="3600" dirty="0" err="1">
                <a:solidFill>
                  <a:srgbClr val="FF000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Allemann</a:t>
            </a:r>
            <a:endParaRPr lang="de-CH" sz="3600" dirty="0">
              <a:solidFill>
                <a:srgbClr val="FF0000"/>
              </a:solidFill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28334" y="3889208"/>
            <a:ext cx="193189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Rita </a:t>
            </a:r>
            <a:r>
              <a:rPr lang="de-DE" sz="2800" dirty="0" err="1">
                <a:solidFill>
                  <a:srgbClr val="FF000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Streule</a:t>
            </a:r>
            <a:endParaRPr lang="de-CH" sz="2800" dirty="0">
              <a:solidFill>
                <a:srgbClr val="FF0000"/>
              </a:solidFill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96155" y="1353577"/>
            <a:ext cx="3368333" cy="1692771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Allemann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ist sowohl Kapitän als auch Trainerin, sie kann einmal über beide Felder oder aber zweimal einzeln unterschreiben.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3203848" y="2076852"/>
            <a:ext cx="2392308" cy="16401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47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Begrüssung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Referenten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Administratives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Kursziele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Aufgaben des Schreibers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Fehler und deren Folgen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Aktionen nach Auslosung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944736" y="1412776"/>
            <a:ext cx="2916324" cy="1277273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Hochdorf hat Service und spielt links vom Schreiber.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130472" y="2820938"/>
            <a:ext cx="7776864" cy="400050"/>
            <a:chOff x="1130472" y="2820938"/>
            <a:chExt cx="7776864" cy="4000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72" y="2820938"/>
              <a:ext cx="7776864" cy="400050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1835696" y="2935977"/>
              <a:ext cx="1728192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Hochdorf </a:t>
              </a:r>
              <a:r>
                <a:rPr lang="de-CH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Audacia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203848" y="2935977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(+)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779912" y="2935977"/>
              <a:ext cx="1728192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FC Luzern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576660" y="2919935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516216" y="2903893"/>
              <a:ext cx="1728192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Baldegg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Gerade Verbindung mit Pfeil 17"/>
          <p:cNvCxnSpPr>
            <a:endCxn id="12" idx="0"/>
          </p:cNvCxnSpPr>
          <p:nvPr/>
        </p:nvCxnSpPr>
        <p:spPr>
          <a:xfrm>
            <a:off x="3563888" y="2051412"/>
            <a:ext cx="1455016" cy="76952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515580" y="2908902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408023" y="2901062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37" y="3501008"/>
            <a:ext cx="2352675" cy="30861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6" name="Gerade Verbindung mit Pfeil 25"/>
          <p:cNvCxnSpPr>
            <a:endCxn id="3074" idx="3"/>
          </p:cNvCxnSpPr>
          <p:nvPr/>
        </p:nvCxnSpPr>
        <p:spPr>
          <a:xfrm flipH="1">
            <a:off x="3779912" y="5044058"/>
            <a:ext cx="1628112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1719573" y="3728065"/>
            <a:ext cx="7641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H‘dorf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655677" y="3728065"/>
            <a:ext cx="7641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Luzern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Gerade Verbindung mit Pfeil 19"/>
          <p:cNvCxnSpPr>
            <a:stCxn id="21" idx="1"/>
          </p:cNvCxnSpPr>
          <p:nvPr/>
        </p:nvCxnSpPr>
        <p:spPr>
          <a:xfrm flipH="1" flipV="1">
            <a:off x="2674328" y="4064077"/>
            <a:ext cx="2026961" cy="2035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701289" y="3913710"/>
            <a:ext cx="3368333" cy="707886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Sinnvolle (!) Abkürzung erlaubt.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Aktionen nach Auslosung (2)</a:t>
            </a:r>
            <a:endParaRPr lang="de-DE" sz="2000" dirty="0">
              <a:solidFill>
                <a:srgbClr val="2479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 flipV="1">
            <a:off x="5379774" y="3573016"/>
            <a:ext cx="1784514" cy="64807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5944736" y="1412776"/>
            <a:ext cx="2916324" cy="1277273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Hochdorf hat Service und spielt links vom Schreiber.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951125" y="1268760"/>
            <a:ext cx="4628987" cy="5400600"/>
            <a:chOff x="951125" y="1268760"/>
            <a:chExt cx="4628987" cy="5400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633" y="1268760"/>
              <a:ext cx="4336166" cy="5400600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" name="Gruppieren 3"/>
            <p:cNvGrpSpPr/>
            <p:nvPr/>
          </p:nvGrpSpPr>
          <p:grpSpPr>
            <a:xfrm>
              <a:off x="958070" y="1895415"/>
              <a:ext cx="2253621" cy="246221"/>
              <a:chOff x="958070" y="1895415"/>
              <a:chExt cx="2253621" cy="246221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Allemann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Sibylle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958070" y="1895415"/>
                <a:ext cx="686783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05.02.94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960200" y="2065666"/>
              <a:ext cx="2251491" cy="246221"/>
              <a:chOff x="960200" y="1895415"/>
              <a:chExt cx="2251491" cy="246221"/>
            </a:xfrm>
          </p:grpSpPr>
          <p:sp>
            <p:nvSpPr>
              <p:cNvPr id="15" name="Textfeld 14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Benini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Daniela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960200" y="1895415"/>
                <a:ext cx="673161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25.01.03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uppieren 17"/>
            <p:cNvGrpSpPr/>
            <p:nvPr/>
          </p:nvGrpSpPr>
          <p:grpSpPr>
            <a:xfrm>
              <a:off x="966758" y="2245738"/>
              <a:ext cx="2242937" cy="255179"/>
              <a:chOff x="968754" y="1886457"/>
              <a:chExt cx="2242937" cy="255179"/>
            </a:xfrm>
          </p:grpSpPr>
          <p:sp>
            <p:nvSpPr>
              <p:cNvPr id="19" name="Textfeld 18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Bivetti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Mirjam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968754" y="1886457"/>
                <a:ext cx="688491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09.03.00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951125" y="2430796"/>
              <a:ext cx="2260567" cy="246221"/>
              <a:chOff x="951124" y="1895415"/>
              <a:chExt cx="2260567" cy="246221"/>
            </a:xfrm>
          </p:grpSpPr>
          <p:sp>
            <p:nvSpPr>
              <p:cNvPr id="23" name="Textfeld 22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Carrier Nicole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951124" y="1895596"/>
                <a:ext cx="710682" cy="24604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05.03.04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>
              <a:off x="955956" y="2606896"/>
              <a:ext cx="2261760" cy="246221"/>
              <a:chOff x="949931" y="1895415"/>
              <a:chExt cx="2261760" cy="246221"/>
            </a:xfrm>
          </p:grpSpPr>
          <p:sp>
            <p:nvSpPr>
              <p:cNvPr id="27" name="Textfeld 26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Ecknauer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Susanne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949931" y="1895415"/>
                <a:ext cx="727740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10.02.75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uppieren 29"/>
            <p:cNvGrpSpPr/>
            <p:nvPr/>
          </p:nvGrpSpPr>
          <p:grpSpPr>
            <a:xfrm>
              <a:off x="964885" y="2790836"/>
              <a:ext cx="2252831" cy="246221"/>
              <a:chOff x="958860" y="1895415"/>
              <a:chExt cx="2252831" cy="246221"/>
            </a:xfrm>
          </p:grpSpPr>
          <p:sp>
            <p:nvSpPr>
              <p:cNvPr id="31" name="Textfeld 30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Fäh Giulia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958860" y="1895415"/>
                <a:ext cx="678672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29.02.88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uppieren 33"/>
            <p:cNvGrpSpPr/>
            <p:nvPr/>
          </p:nvGrpSpPr>
          <p:grpSpPr>
            <a:xfrm>
              <a:off x="966758" y="2958734"/>
              <a:ext cx="2253132" cy="246221"/>
              <a:chOff x="958559" y="1895415"/>
              <a:chExt cx="2253132" cy="246221"/>
            </a:xfrm>
          </p:grpSpPr>
          <p:sp>
            <p:nvSpPr>
              <p:cNvPr id="35" name="Textfeld 34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Müller Daria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958559" y="1895415"/>
                <a:ext cx="684820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23.02.99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>
              <a:off x="959358" y="3126457"/>
              <a:ext cx="2252511" cy="254598"/>
              <a:chOff x="959180" y="1887038"/>
              <a:chExt cx="2252511" cy="254598"/>
            </a:xfrm>
          </p:grpSpPr>
          <p:sp>
            <p:nvSpPr>
              <p:cNvPr id="39" name="Textfeld 38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Zweifel Beatrice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959180" y="1887038"/>
                <a:ext cx="692219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20.02.87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uppieren 41"/>
            <p:cNvGrpSpPr/>
            <p:nvPr/>
          </p:nvGrpSpPr>
          <p:grpSpPr>
            <a:xfrm>
              <a:off x="965241" y="3310753"/>
              <a:ext cx="2252475" cy="246221"/>
              <a:chOff x="959216" y="1895415"/>
              <a:chExt cx="2252475" cy="246221"/>
            </a:xfrm>
          </p:grpSpPr>
          <p:sp>
            <p:nvSpPr>
              <p:cNvPr id="43" name="Textfeld 42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Zweifel Fabienne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959216" y="1895415"/>
                <a:ext cx="67831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15.03.89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uppieren 45"/>
            <p:cNvGrpSpPr/>
            <p:nvPr/>
          </p:nvGrpSpPr>
          <p:grpSpPr>
            <a:xfrm>
              <a:off x="951125" y="4550757"/>
              <a:ext cx="2252723" cy="246396"/>
              <a:chOff x="958968" y="1895241"/>
              <a:chExt cx="2252723" cy="246396"/>
            </a:xfrm>
          </p:grpSpPr>
          <p:sp>
            <p:nvSpPr>
              <p:cNvPr id="47" name="Textfeld 46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Benini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Daniela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958968" y="1895241"/>
                <a:ext cx="700452" cy="24639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25.01.03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960199" y="4735052"/>
              <a:ext cx="2243650" cy="246221"/>
              <a:chOff x="968041" y="1895415"/>
              <a:chExt cx="2243650" cy="246221"/>
            </a:xfrm>
          </p:grpSpPr>
          <p:sp>
            <p:nvSpPr>
              <p:cNvPr id="51" name="Textfeld 50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Müller Daria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968041" y="1895415"/>
                <a:ext cx="691377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23.02.99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958070" y="5084566"/>
              <a:ext cx="2261643" cy="256747"/>
              <a:chOff x="950048" y="1884889"/>
              <a:chExt cx="2261643" cy="256747"/>
            </a:xfrm>
          </p:grpSpPr>
          <p:sp>
            <p:nvSpPr>
              <p:cNvPr id="55" name="Textfeld 54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Allemann</a:t>
                </a:r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Sibylle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950048" y="1884889"/>
                <a:ext cx="7256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05.02.94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1045606" y="5453898"/>
              <a:ext cx="2190150" cy="246221"/>
              <a:chOff x="1021541" y="1895415"/>
              <a:chExt cx="2190150" cy="246221"/>
            </a:xfrm>
          </p:grpSpPr>
          <p:sp>
            <p:nvSpPr>
              <p:cNvPr id="59" name="Textfeld 58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Gasser Bernhard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1021541" y="1895415"/>
                <a:ext cx="540060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feld 61"/>
            <p:cNvSpPr txBox="1"/>
            <p:nvPr/>
          </p:nvSpPr>
          <p:spPr>
            <a:xfrm>
              <a:off x="1627928" y="1358900"/>
              <a:ext cx="157591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Hochdorf </a:t>
              </a:r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Audacia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3239203" y="1358899"/>
              <a:ext cx="157591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FC Luzern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3124639" y="1895341"/>
              <a:ext cx="2277379" cy="250911"/>
              <a:chOff x="942333" y="1889313"/>
              <a:chExt cx="2277379" cy="250911"/>
            </a:xfrm>
          </p:grpSpPr>
          <p:sp>
            <p:nvSpPr>
              <p:cNvPr id="65" name="Textfeld 64"/>
              <p:cNvSpPr txBox="1"/>
              <p:nvPr/>
            </p:nvSpPr>
            <p:spPr>
              <a:xfrm>
                <a:off x="1843717" y="1894003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Guerra Kristina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942333" y="1889313"/>
                <a:ext cx="67560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31.03.95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1518992" y="1894003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uppieren 67"/>
            <p:cNvGrpSpPr/>
            <p:nvPr/>
          </p:nvGrpSpPr>
          <p:grpSpPr>
            <a:xfrm>
              <a:off x="3122642" y="2055465"/>
              <a:ext cx="2280515" cy="261493"/>
              <a:chOff x="932314" y="1872974"/>
              <a:chExt cx="2280515" cy="261493"/>
            </a:xfrm>
          </p:grpSpPr>
          <p:sp>
            <p:nvSpPr>
              <p:cNvPr id="69" name="Textfeld 68"/>
              <p:cNvSpPr txBox="1"/>
              <p:nvPr/>
            </p:nvSpPr>
            <p:spPr>
              <a:xfrm>
                <a:off x="1836834" y="1888246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Streule Rita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feld 69"/>
              <p:cNvSpPr txBox="1"/>
              <p:nvPr/>
            </p:nvSpPr>
            <p:spPr>
              <a:xfrm>
                <a:off x="932314" y="1875505"/>
                <a:ext cx="685160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27.04.85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1499724" y="1872974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uppieren 71"/>
            <p:cNvGrpSpPr/>
            <p:nvPr/>
          </p:nvGrpSpPr>
          <p:grpSpPr>
            <a:xfrm>
              <a:off x="3124639" y="2254697"/>
              <a:ext cx="2277380" cy="253008"/>
              <a:chOff x="934311" y="1888629"/>
              <a:chExt cx="2277380" cy="253008"/>
            </a:xfrm>
          </p:grpSpPr>
          <p:sp>
            <p:nvSpPr>
              <p:cNvPr id="73" name="Textfeld 72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Treidel Monika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934311" y="1888629"/>
                <a:ext cx="701046" cy="253008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30.03.79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6" name="Gruppieren 75"/>
            <p:cNvGrpSpPr/>
            <p:nvPr/>
          </p:nvGrpSpPr>
          <p:grpSpPr>
            <a:xfrm>
              <a:off x="3124639" y="5095092"/>
              <a:ext cx="2271533" cy="246221"/>
              <a:chOff x="940158" y="1895415"/>
              <a:chExt cx="2271533" cy="246221"/>
            </a:xfrm>
          </p:grpSpPr>
          <p:sp>
            <p:nvSpPr>
              <p:cNvPr id="77" name="Textfeld 76"/>
              <p:cNvSpPr txBox="1"/>
              <p:nvPr/>
            </p:nvSpPr>
            <p:spPr>
              <a:xfrm>
                <a:off x="1835696" y="1895415"/>
                <a:ext cx="1375995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Treidel Monika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940158" y="1895415"/>
                <a:ext cx="70104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30.03.79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feld 78"/>
              <p:cNvSpPr txBox="1"/>
              <p:nvPr/>
            </p:nvSpPr>
            <p:spPr>
              <a:xfrm>
                <a:off x="1510970" y="1895415"/>
                <a:ext cx="324726" cy="246221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Textfeld 89"/>
            <p:cNvSpPr txBox="1"/>
            <p:nvPr/>
          </p:nvSpPr>
          <p:spPr>
            <a:xfrm>
              <a:off x="1475656" y="6023029"/>
              <a:ext cx="1931898" cy="6463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3600" dirty="0">
                  <a:latin typeface="Freestyle Script" panose="030804020302050B0404" pitchFamily="66" charset="0"/>
                  <a:cs typeface="Arial" panose="020B0604020202020204" pitchFamily="34" charset="0"/>
                </a:rPr>
                <a:t>S. </a:t>
              </a:r>
              <a:r>
                <a:rPr lang="de-DE" sz="3600" dirty="0" err="1">
                  <a:latin typeface="Freestyle Script" panose="030804020302050B0404" pitchFamily="66" charset="0"/>
                  <a:cs typeface="Arial" panose="020B0604020202020204" pitchFamily="34" charset="0"/>
                </a:rPr>
                <a:t>Allemann</a:t>
              </a:r>
              <a:endParaRPr lang="de-CH" sz="3600" dirty="0">
                <a:latin typeface="Freestyle Script" panose="030804020302050B04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3648214" y="5949280"/>
              <a:ext cx="1931898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2800" dirty="0">
                  <a:latin typeface="Freestyle Script" panose="030804020302050B0404" pitchFamily="66" charset="0"/>
                  <a:cs typeface="Arial" panose="020B0604020202020204" pitchFamily="34" charset="0"/>
                </a:rPr>
                <a:t>Rita </a:t>
              </a:r>
              <a:r>
                <a:rPr lang="de-DE" sz="2800" dirty="0" err="1">
                  <a:latin typeface="Freestyle Script" panose="030804020302050B0404" pitchFamily="66" charset="0"/>
                  <a:cs typeface="Arial" panose="020B0604020202020204" pitchFamily="34" charset="0"/>
                </a:rPr>
                <a:t>Streule</a:t>
              </a:r>
              <a:endParaRPr lang="de-CH" sz="2800" dirty="0">
                <a:latin typeface="Freestyle Script" panose="030804020302050B04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9" name="Ellipse 88"/>
            <p:cNvSpPr/>
            <p:nvPr/>
          </p:nvSpPr>
          <p:spPr bwMode="auto">
            <a:xfrm>
              <a:off x="1535045" y="1900031"/>
              <a:ext cx="212601" cy="224804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" name="Ellipse 91"/>
            <p:cNvSpPr/>
            <p:nvPr/>
          </p:nvSpPr>
          <p:spPr bwMode="auto">
            <a:xfrm>
              <a:off x="3713315" y="2070737"/>
              <a:ext cx="212601" cy="224804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94" name="Textfeld 93"/>
          <p:cNvSpPr txBox="1"/>
          <p:nvPr/>
        </p:nvSpPr>
        <p:spPr>
          <a:xfrm>
            <a:off x="1059650" y="1311696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5056366" y="1311696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vorbereiten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944736" y="1412776"/>
            <a:ext cx="2916324" cy="1277273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Hochdorf hat Service und spielt links vom Schreiber.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7" y="3356992"/>
            <a:ext cx="7786796" cy="1728192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3563888" y="2690049"/>
            <a:ext cx="1511483" cy="66694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96135" y="3381055"/>
            <a:ext cx="64807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17:30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56221" y="3376227"/>
            <a:ext cx="7641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H‘dorf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33064" y="3392269"/>
            <a:ext cx="7641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Luzern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7494109" y="3469357"/>
            <a:ext cx="142875" cy="142875"/>
            <a:chOff x="3282" y="3135"/>
            <a:chExt cx="162" cy="138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5581796" y="3357063"/>
            <a:ext cx="142875" cy="142875"/>
            <a:chOff x="3282" y="3135"/>
            <a:chExt cx="162" cy="138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3752200" y="444094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316575" y="4457452"/>
            <a:ext cx="142875" cy="142875"/>
            <a:chOff x="3282" y="3135"/>
            <a:chExt cx="162" cy="138"/>
          </a:xfrm>
        </p:grpSpPr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3346993" y="5355084"/>
            <a:ext cx="3368333" cy="707886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Sinnvolle (!) Abkürzung erlaubt.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 Verbindung mit Pfeil 26"/>
          <p:cNvCxnSpPr>
            <a:stCxn id="26" idx="0"/>
          </p:cNvCxnSpPr>
          <p:nvPr/>
        </p:nvCxnSpPr>
        <p:spPr>
          <a:xfrm flipV="1">
            <a:off x="5031160" y="3669268"/>
            <a:ext cx="0" cy="16858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Satz vorbereiten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>
            <a:endCxn id="5128" idx="0"/>
          </p:cNvCxnSpPr>
          <p:nvPr/>
        </p:nvCxnSpPr>
        <p:spPr>
          <a:xfrm flipH="1">
            <a:off x="4892330" y="2556306"/>
            <a:ext cx="1440846" cy="80068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689332" cy="2052811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449867" y="3408730"/>
            <a:ext cx="7641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H‘dorf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131840" y="3404937"/>
            <a:ext cx="7641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Luzern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5083392" y="4677018"/>
            <a:ext cx="142875" cy="142875"/>
            <a:chOff x="3282" y="3135"/>
            <a:chExt cx="162" cy="138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2035859" y="466298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228002" y="3373604"/>
            <a:ext cx="142875" cy="142875"/>
            <a:chOff x="3282" y="3135"/>
            <a:chExt cx="162" cy="138"/>
          </a:xfrm>
        </p:grpSpPr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6499524" y="3499854"/>
            <a:ext cx="142875" cy="142875"/>
            <a:chOff x="3282" y="3135"/>
            <a:chExt cx="162" cy="138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6198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Satz vorbereiten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>
            <a:endCxn id="6146" idx="2"/>
          </p:cNvCxnSpPr>
          <p:nvPr/>
        </p:nvCxnSpPr>
        <p:spPr>
          <a:xfrm flipV="1">
            <a:off x="3779912" y="2956649"/>
            <a:ext cx="1277774" cy="40034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11" y="1261199"/>
            <a:ext cx="7448550" cy="169545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671901" y="1284802"/>
            <a:ext cx="7641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H‘dorf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20046" y="1284983"/>
            <a:ext cx="7641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Luzern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6229144" y="2333019"/>
            <a:ext cx="142875" cy="142875"/>
            <a:chOff x="3282" y="3135"/>
            <a:chExt cx="162" cy="138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3780093" y="2320625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540188" y="1268760"/>
            <a:ext cx="142875" cy="142875"/>
            <a:chOff x="3282" y="3135"/>
            <a:chExt cx="162" cy="138"/>
          </a:xfrm>
        </p:grpSpPr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7373251" y="1388713"/>
            <a:ext cx="142875" cy="142875"/>
            <a:chOff x="3282" y="3135"/>
            <a:chExt cx="162" cy="138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7007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Unterschriften Trainer</a:t>
            </a:r>
            <a:endParaRPr lang="de-DE" sz="2000" dirty="0">
              <a:solidFill>
                <a:srgbClr val="2479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4336166" cy="54006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 flipV="1">
            <a:off x="5379774" y="3573016"/>
            <a:ext cx="1784514" cy="64807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958623" y="1895415"/>
            <a:ext cx="2253068" cy="257023"/>
            <a:chOff x="958623" y="1895415"/>
            <a:chExt cx="2253068" cy="257023"/>
          </a:xfrm>
        </p:grpSpPr>
        <p:sp>
          <p:nvSpPr>
            <p:cNvPr id="9" name="Textfeld 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958623" y="1906217"/>
              <a:ext cx="691541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967988" y="2065666"/>
            <a:ext cx="2243703" cy="246221"/>
            <a:chOff x="967988" y="1895415"/>
            <a:chExt cx="2243703" cy="246221"/>
          </a:xfrm>
        </p:grpSpPr>
        <p:sp>
          <p:nvSpPr>
            <p:cNvPr id="15" name="Textfeld 1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67988" y="1895415"/>
              <a:ext cx="68217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966227" y="2254696"/>
            <a:ext cx="2243468" cy="246221"/>
            <a:chOff x="968223" y="1895415"/>
            <a:chExt cx="2243468" cy="246221"/>
          </a:xfrm>
        </p:grpSpPr>
        <p:sp>
          <p:nvSpPr>
            <p:cNvPr id="19" name="Textfeld 1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Bivetti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Mirjam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68223" y="1895415"/>
              <a:ext cx="691541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09.03.00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67988" y="2430796"/>
            <a:ext cx="2243704" cy="246221"/>
            <a:chOff x="967987" y="1895415"/>
            <a:chExt cx="2243704" cy="246221"/>
          </a:xfrm>
        </p:grpSpPr>
        <p:sp>
          <p:nvSpPr>
            <p:cNvPr id="23" name="Textfeld 2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Carrier Nicole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67987" y="1895415"/>
              <a:ext cx="68217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05.03.04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73971" y="2606896"/>
            <a:ext cx="2243745" cy="246221"/>
            <a:chOff x="967946" y="1895415"/>
            <a:chExt cx="2243745" cy="246221"/>
          </a:xfrm>
        </p:grpSpPr>
        <p:sp>
          <p:nvSpPr>
            <p:cNvPr id="27" name="Textfeld 2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Ecknauer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Susanne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67946" y="1895415"/>
              <a:ext cx="683797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10.02.75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966227" y="2789602"/>
            <a:ext cx="2251489" cy="247455"/>
            <a:chOff x="960202" y="1894181"/>
            <a:chExt cx="2251489" cy="247455"/>
          </a:xfrm>
        </p:grpSpPr>
        <p:sp>
          <p:nvSpPr>
            <p:cNvPr id="31" name="Textfeld 3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Fäh Giulia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960202" y="1894181"/>
              <a:ext cx="675156" cy="24745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29.02.88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967988" y="2949951"/>
            <a:ext cx="2251902" cy="255004"/>
            <a:chOff x="959789" y="1886632"/>
            <a:chExt cx="2251902" cy="255004"/>
          </a:xfrm>
        </p:grpSpPr>
        <p:sp>
          <p:nvSpPr>
            <p:cNvPr id="35" name="Textfeld 3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959789" y="1886632"/>
              <a:ext cx="67515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967994" y="3134834"/>
            <a:ext cx="2243875" cy="254726"/>
            <a:chOff x="967816" y="1895415"/>
            <a:chExt cx="2243875" cy="254726"/>
          </a:xfrm>
        </p:grpSpPr>
        <p:sp>
          <p:nvSpPr>
            <p:cNvPr id="39" name="Textfeld 3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Beatrice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967816" y="1903920"/>
              <a:ext cx="68977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20.02.87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973970" y="3301028"/>
            <a:ext cx="2243746" cy="255946"/>
            <a:chOff x="967945" y="1885690"/>
            <a:chExt cx="2243746" cy="255946"/>
          </a:xfrm>
        </p:grpSpPr>
        <p:sp>
          <p:nvSpPr>
            <p:cNvPr id="43" name="Textfeld 4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Fabienne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67945" y="1885690"/>
              <a:ext cx="67619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15.03.89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960266" y="4546115"/>
            <a:ext cx="2243582" cy="251038"/>
            <a:chOff x="968109" y="1890599"/>
            <a:chExt cx="2243582" cy="251038"/>
          </a:xfrm>
        </p:grpSpPr>
        <p:sp>
          <p:nvSpPr>
            <p:cNvPr id="47" name="Textfeld 4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968109" y="1890599"/>
              <a:ext cx="689897" cy="25103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960266" y="4735052"/>
            <a:ext cx="2243583" cy="246221"/>
            <a:chOff x="968108" y="1895415"/>
            <a:chExt cx="2243583" cy="246221"/>
          </a:xfrm>
        </p:grpSpPr>
        <p:sp>
          <p:nvSpPr>
            <p:cNvPr id="51" name="Textfeld 5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968108" y="1895415"/>
              <a:ext cx="68989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958622" y="5090276"/>
            <a:ext cx="2261091" cy="251037"/>
            <a:chOff x="950600" y="1890599"/>
            <a:chExt cx="2261091" cy="251037"/>
          </a:xfrm>
        </p:grpSpPr>
        <p:sp>
          <p:nvSpPr>
            <p:cNvPr id="55" name="Textfeld 5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950600" y="1890599"/>
              <a:ext cx="789023" cy="25103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045606" y="5453898"/>
            <a:ext cx="2190150" cy="246221"/>
            <a:chOff x="1021541" y="1895415"/>
            <a:chExt cx="2190150" cy="246221"/>
          </a:xfrm>
        </p:grpSpPr>
        <p:sp>
          <p:nvSpPr>
            <p:cNvPr id="59" name="Textfeld 5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Gasser Bernhard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021541" y="1895415"/>
              <a:ext cx="54006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1627928" y="1358900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239203" y="1358899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3121883" y="1865696"/>
            <a:ext cx="2262300" cy="256254"/>
            <a:chOff x="931555" y="1699826"/>
            <a:chExt cx="2262300" cy="256254"/>
          </a:xfrm>
        </p:grpSpPr>
        <p:sp>
          <p:nvSpPr>
            <p:cNvPr id="65" name="Textfeld 64"/>
            <p:cNvSpPr txBox="1"/>
            <p:nvPr/>
          </p:nvSpPr>
          <p:spPr>
            <a:xfrm>
              <a:off x="1817860" y="1709859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Guerra Kristina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931555" y="1708533"/>
              <a:ext cx="70511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31.03.95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1514731" y="1699826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121883" y="2059577"/>
            <a:ext cx="2274289" cy="253008"/>
            <a:chOff x="917439" y="2064381"/>
            <a:chExt cx="2274289" cy="253008"/>
          </a:xfrm>
        </p:grpSpPr>
        <p:sp>
          <p:nvSpPr>
            <p:cNvPr id="69" name="Textfeld 68"/>
            <p:cNvSpPr txBox="1"/>
            <p:nvPr/>
          </p:nvSpPr>
          <p:spPr>
            <a:xfrm>
              <a:off x="1815733" y="2071168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Streule Rita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17439" y="2064381"/>
              <a:ext cx="69154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27.04.85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505053" y="2071168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131073" y="2243865"/>
            <a:ext cx="2270946" cy="263839"/>
            <a:chOff x="940745" y="1877797"/>
            <a:chExt cx="2270946" cy="263839"/>
          </a:xfrm>
        </p:grpSpPr>
        <p:sp>
          <p:nvSpPr>
            <p:cNvPr id="73" name="Textfeld 7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940745" y="1877797"/>
              <a:ext cx="691540" cy="2453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3127364" y="5095092"/>
            <a:ext cx="2268808" cy="246221"/>
            <a:chOff x="942883" y="1895415"/>
            <a:chExt cx="2268808" cy="246221"/>
          </a:xfrm>
        </p:grpSpPr>
        <p:sp>
          <p:nvSpPr>
            <p:cNvPr id="77" name="Textfeld 7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942883" y="1895415"/>
              <a:ext cx="711123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Textfeld 89"/>
          <p:cNvSpPr txBox="1"/>
          <p:nvPr/>
        </p:nvSpPr>
        <p:spPr>
          <a:xfrm>
            <a:off x="1475656" y="6023029"/>
            <a:ext cx="193189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3600" dirty="0">
                <a:latin typeface="Freestyle Script" panose="030804020302050B0404" pitchFamily="66" charset="0"/>
                <a:cs typeface="Arial" panose="020B0604020202020204" pitchFamily="34" charset="0"/>
              </a:rPr>
              <a:t>S. </a:t>
            </a:r>
            <a:r>
              <a:rPr lang="de-DE" sz="3600" dirty="0" err="1">
                <a:latin typeface="Freestyle Script" panose="030804020302050B0404" pitchFamily="66" charset="0"/>
                <a:cs typeface="Arial" panose="020B0604020202020204" pitchFamily="34" charset="0"/>
              </a:rPr>
              <a:t>Allemann</a:t>
            </a:r>
            <a:endParaRPr lang="de-CH" sz="3600" dirty="0"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3648214" y="5949280"/>
            <a:ext cx="193189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800" dirty="0">
                <a:latin typeface="Freestyle Script" panose="030804020302050B0404" pitchFamily="66" charset="0"/>
                <a:cs typeface="Arial" panose="020B0604020202020204" pitchFamily="34" charset="0"/>
              </a:rPr>
              <a:t>Rita </a:t>
            </a:r>
            <a:r>
              <a:rPr lang="de-DE" sz="2800" dirty="0" err="1">
                <a:latin typeface="Freestyle Script" panose="030804020302050B0404" pitchFamily="66" charset="0"/>
                <a:cs typeface="Arial" panose="020B0604020202020204" pitchFamily="34" charset="0"/>
              </a:rPr>
              <a:t>Streule</a:t>
            </a:r>
            <a:endParaRPr lang="de-CH" sz="2800" dirty="0"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1059650" y="1311696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5056366" y="1311696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3664257" y="6246058"/>
            <a:ext cx="193189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M. Treidel</a:t>
            </a:r>
            <a:endParaRPr lang="de-CH" sz="2800" dirty="0">
              <a:solidFill>
                <a:srgbClr val="FF0000"/>
              </a:solidFill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1535045" y="1900031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7" name="Ellipse 96"/>
          <p:cNvSpPr/>
          <p:nvPr/>
        </p:nvSpPr>
        <p:spPr bwMode="auto">
          <a:xfrm>
            <a:off x="3724999" y="2084039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90" grpId="0"/>
      <p:bldP spid="91" grpId="0"/>
      <p:bldP spid="94" grpId="0"/>
      <p:bldP spid="95" grpId="0"/>
      <p:bldP spid="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Mannschaften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(Leere Felder streichen)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D261FD-8C31-EBBA-4E90-E71C23804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33" y="1374966"/>
            <a:ext cx="7632854" cy="5383235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4336166" cy="54006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 flipV="1">
            <a:off x="5379774" y="3573016"/>
            <a:ext cx="1784514" cy="64807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967762" y="1895415"/>
            <a:ext cx="2243929" cy="246221"/>
            <a:chOff x="967762" y="1895415"/>
            <a:chExt cx="2243929" cy="246221"/>
          </a:xfrm>
        </p:grpSpPr>
        <p:sp>
          <p:nvSpPr>
            <p:cNvPr id="9" name="Textfeld 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967762" y="1895415"/>
              <a:ext cx="69166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958872" y="2065666"/>
            <a:ext cx="2252819" cy="246221"/>
            <a:chOff x="958872" y="1895415"/>
            <a:chExt cx="2252819" cy="246221"/>
          </a:xfrm>
        </p:grpSpPr>
        <p:sp>
          <p:nvSpPr>
            <p:cNvPr id="15" name="Textfeld 1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58872" y="1895415"/>
              <a:ext cx="689301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957539" y="2246676"/>
            <a:ext cx="2252156" cy="254242"/>
            <a:chOff x="959535" y="1887395"/>
            <a:chExt cx="2252156" cy="254242"/>
          </a:xfrm>
        </p:grpSpPr>
        <p:sp>
          <p:nvSpPr>
            <p:cNvPr id="19" name="Textfeld 1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Bivetti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Mirjam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59535" y="1887395"/>
              <a:ext cx="690633" cy="25424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09.03.00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51513" y="2421504"/>
            <a:ext cx="2260179" cy="255513"/>
            <a:chOff x="951512" y="1886123"/>
            <a:chExt cx="2260179" cy="255513"/>
          </a:xfrm>
        </p:grpSpPr>
        <p:sp>
          <p:nvSpPr>
            <p:cNvPr id="23" name="Textfeld 2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Carrier Nicole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51512" y="1886123"/>
              <a:ext cx="688321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05.03.04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57538" y="2606896"/>
            <a:ext cx="2260178" cy="246221"/>
            <a:chOff x="951513" y="1895415"/>
            <a:chExt cx="2260178" cy="246221"/>
          </a:xfrm>
        </p:grpSpPr>
        <p:sp>
          <p:nvSpPr>
            <p:cNvPr id="27" name="Textfeld 2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Ecknauer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Susanne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51513" y="1895415"/>
              <a:ext cx="701887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10.02.75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964446" y="2782815"/>
            <a:ext cx="2253270" cy="254242"/>
            <a:chOff x="958421" y="1887394"/>
            <a:chExt cx="2253270" cy="254242"/>
          </a:xfrm>
        </p:grpSpPr>
        <p:sp>
          <p:nvSpPr>
            <p:cNvPr id="31" name="Textfeld 3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Fäh Giulia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958421" y="1887394"/>
              <a:ext cx="69498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29.02.88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958871" y="2958734"/>
            <a:ext cx="2261019" cy="246221"/>
            <a:chOff x="950672" y="1895415"/>
            <a:chExt cx="2261019" cy="246221"/>
          </a:xfrm>
        </p:grpSpPr>
        <p:sp>
          <p:nvSpPr>
            <p:cNvPr id="35" name="Textfeld 3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950672" y="1895415"/>
              <a:ext cx="69168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959977" y="3126213"/>
            <a:ext cx="2251892" cy="254842"/>
            <a:chOff x="959799" y="1886794"/>
            <a:chExt cx="2251892" cy="254842"/>
          </a:xfrm>
        </p:grpSpPr>
        <p:sp>
          <p:nvSpPr>
            <p:cNvPr id="39" name="Textfeld 3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Beatrice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959799" y="1886794"/>
              <a:ext cx="673983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20.02.87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976572" y="3310753"/>
            <a:ext cx="2241144" cy="246221"/>
            <a:chOff x="970547" y="1895415"/>
            <a:chExt cx="2241144" cy="246221"/>
          </a:xfrm>
        </p:grpSpPr>
        <p:sp>
          <p:nvSpPr>
            <p:cNvPr id="43" name="Textfeld 4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Fabienne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70547" y="1895415"/>
              <a:ext cx="673983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15.03.89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959976" y="4550931"/>
            <a:ext cx="2243872" cy="246221"/>
            <a:chOff x="967819" y="1895415"/>
            <a:chExt cx="2243872" cy="246221"/>
          </a:xfrm>
        </p:grpSpPr>
        <p:sp>
          <p:nvSpPr>
            <p:cNvPr id="47" name="Textfeld 4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967819" y="1895415"/>
              <a:ext cx="67985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960515" y="4725760"/>
            <a:ext cx="2243334" cy="255513"/>
            <a:chOff x="968357" y="1886123"/>
            <a:chExt cx="2243334" cy="255513"/>
          </a:xfrm>
        </p:grpSpPr>
        <p:sp>
          <p:nvSpPr>
            <p:cNvPr id="51" name="Textfeld 5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968357" y="1886123"/>
              <a:ext cx="67297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967454" y="5095092"/>
            <a:ext cx="2252259" cy="246221"/>
            <a:chOff x="959432" y="1895415"/>
            <a:chExt cx="2252259" cy="246221"/>
          </a:xfrm>
        </p:grpSpPr>
        <p:sp>
          <p:nvSpPr>
            <p:cNvPr id="55" name="Textfeld 5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959432" y="1895415"/>
              <a:ext cx="770497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045606" y="5453898"/>
            <a:ext cx="2190150" cy="246221"/>
            <a:chOff x="1021541" y="1895415"/>
            <a:chExt cx="2190150" cy="246221"/>
          </a:xfrm>
        </p:grpSpPr>
        <p:sp>
          <p:nvSpPr>
            <p:cNvPr id="59" name="Textfeld 5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Gasser Bernhard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021541" y="1895415"/>
              <a:ext cx="54006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1627928" y="1358900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239203" y="1358899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3131234" y="1884119"/>
            <a:ext cx="2279281" cy="254323"/>
            <a:chOff x="940579" y="1727487"/>
            <a:chExt cx="2279281" cy="254323"/>
          </a:xfrm>
        </p:grpSpPr>
        <p:sp>
          <p:nvSpPr>
            <p:cNvPr id="65" name="Textfeld 64"/>
            <p:cNvSpPr txBox="1"/>
            <p:nvPr/>
          </p:nvSpPr>
          <p:spPr>
            <a:xfrm>
              <a:off x="1843865" y="1735589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Guerra Kristina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940579" y="1735589"/>
              <a:ext cx="69850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31.03.95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1502147" y="1727487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123429" y="2054255"/>
            <a:ext cx="2278917" cy="257125"/>
            <a:chOff x="932774" y="2054256"/>
            <a:chExt cx="2278917" cy="257125"/>
          </a:xfrm>
        </p:grpSpPr>
        <p:sp>
          <p:nvSpPr>
            <p:cNvPr id="69" name="Textfeld 68"/>
            <p:cNvSpPr txBox="1"/>
            <p:nvPr/>
          </p:nvSpPr>
          <p:spPr>
            <a:xfrm>
              <a:off x="1835696" y="2065160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Streule Rita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32774" y="2054256"/>
              <a:ext cx="70966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27.04.85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500709" y="2054804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123429" y="2261483"/>
            <a:ext cx="2278590" cy="246221"/>
            <a:chOff x="933101" y="1895415"/>
            <a:chExt cx="2278590" cy="246221"/>
          </a:xfrm>
        </p:grpSpPr>
        <p:sp>
          <p:nvSpPr>
            <p:cNvPr id="73" name="Textfeld 7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933101" y="1895415"/>
              <a:ext cx="71739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3132941" y="5095092"/>
            <a:ext cx="2263231" cy="246221"/>
            <a:chOff x="948460" y="1895415"/>
            <a:chExt cx="2263231" cy="246221"/>
          </a:xfrm>
        </p:grpSpPr>
        <p:sp>
          <p:nvSpPr>
            <p:cNvPr id="77" name="Textfeld 7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948460" y="1895415"/>
              <a:ext cx="7173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Textfeld 89"/>
          <p:cNvSpPr txBox="1"/>
          <p:nvPr/>
        </p:nvSpPr>
        <p:spPr>
          <a:xfrm>
            <a:off x="1475656" y="6023029"/>
            <a:ext cx="193189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3600" dirty="0">
                <a:latin typeface="Freestyle Script" panose="030804020302050B0404" pitchFamily="66" charset="0"/>
                <a:cs typeface="Arial" panose="020B0604020202020204" pitchFamily="34" charset="0"/>
              </a:rPr>
              <a:t>S. </a:t>
            </a:r>
            <a:r>
              <a:rPr lang="de-DE" sz="3600" dirty="0" err="1">
                <a:latin typeface="Freestyle Script" panose="030804020302050B0404" pitchFamily="66" charset="0"/>
                <a:cs typeface="Arial" panose="020B0604020202020204" pitchFamily="34" charset="0"/>
              </a:rPr>
              <a:t>Allemann</a:t>
            </a:r>
            <a:endParaRPr lang="de-CH" sz="3600" dirty="0"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3648214" y="5949280"/>
            <a:ext cx="193189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800" dirty="0">
                <a:latin typeface="Freestyle Script" panose="030804020302050B0404" pitchFamily="66" charset="0"/>
                <a:cs typeface="Arial" panose="020B0604020202020204" pitchFamily="34" charset="0"/>
              </a:rPr>
              <a:t>Rita </a:t>
            </a:r>
            <a:r>
              <a:rPr lang="de-DE" sz="2800" dirty="0" err="1">
                <a:latin typeface="Freestyle Script" panose="030804020302050B0404" pitchFamily="66" charset="0"/>
                <a:cs typeface="Arial" panose="020B0604020202020204" pitchFamily="34" charset="0"/>
              </a:rPr>
              <a:t>Streule</a:t>
            </a:r>
            <a:endParaRPr lang="de-CH" sz="2800" dirty="0"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1059650" y="1311696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5056366" y="1311696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3664257" y="6246058"/>
            <a:ext cx="193189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800" dirty="0">
                <a:latin typeface="Freestyle Script" panose="030804020302050B0404" pitchFamily="66" charset="0"/>
                <a:cs typeface="Arial" panose="020B0604020202020204" pitchFamily="34" charset="0"/>
              </a:rPr>
              <a:t>M. Treidel</a:t>
            </a:r>
            <a:endParaRPr lang="de-CH" sz="2800" dirty="0"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1189719" y="3613121"/>
            <a:ext cx="18701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 flipH="1">
            <a:off x="1189719" y="3613121"/>
            <a:ext cx="1870113" cy="6799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flipV="1">
            <a:off x="1189719" y="4293096"/>
            <a:ext cx="179810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3316322" y="2546747"/>
            <a:ext cx="18701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 flipH="1">
            <a:off x="3407554" y="2553906"/>
            <a:ext cx="1778882" cy="23042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>
            <a:off x="3407554" y="4858162"/>
            <a:ext cx="18701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>
            <a:off x="1189718" y="5397460"/>
            <a:ext cx="18701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>
            <a:off x="1197741" y="5733256"/>
            <a:ext cx="18701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/>
          <p:nvPr/>
        </p:nvCxnSpPr>
        <p:spPr>
          <a:xfrm>
            <a:off x="3361938" y="5393086"/>
            <a:ext cx="18701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flipH="1">
            <a:off x="3361938" y="5393087"/>
            <a:ext cx="1870114" cy="3401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3371261" y="5733256"/>
            <a:ext cx="18701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lipse 98"/>
          <p:cNvSpPr/>
          <p:nvPr/>
        </p:nvSpPr>
        <p:spPr bwMode="auto">
          <a:xfrm>
            <a:off x="1535045" y="1900031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3707298" y="2064767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5585020" y="1830631"/>
            <a:ext cx="3368333" cy="1446550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Frühestens, wenn Kapitän und Trainer unterzeichnet haben, spätestens drei Minuten vor Spielbeginn!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90" grpId="0"/>
      <p:bldP spid="91" grpId="0"/>
      <p:bldP spid="94" grpId="0"/>
      <p:bldP spid="95" grpId="0"/>
      <p:bldP spid="1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Mannschaften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(H-3 nicht anwesend)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286892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9838"/>
            <a:ext cx="4336166" cy="54006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 flipV="1">
            <a:off x="5379774" y="3573016"/>
            <a:ext cx="1784514" cy="64807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960908" y="1886118"/>
            <a:ext cx="2250783" cy="255518"/>
            <a:chOff x="960908" y="1886118"/>
            <a:chExt cx="2250783" cy="255518"/>
          </a:xfrm>
        </p:grpSpPr>
        <p:sp>
          <p:nvSpPr>
            <p:cNvPr id="9" name="Textfeld 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960908" y="1886118"/>
              <a:ext cx="67445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959091" y="2065666"/>
            <a:ext cx="2252600" cy="246221"/>
            <a:chOff x="959091" y="1895415"/>
            <a:chExt cx="2252600" cy="246221"/>
          </a:xfrm>
        </p:grpSpPr>
        <p:sp>
          <p:nvSpPr>
            <p:cNvPr id="15" name="Textfeld 1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59091" y="1895415"/>
              <a:ext cx="674269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966845" y="2254696"/>
            <a:ext cx="2242850" cy="255582"/>
            <a:chOff x="968841" y="1895415"/>
            <a:chExt cx="2242850" cy="255582"/>
          </a:xfrm>
        </p:grpSpPr>
        <p:sp>
          <p:nvSpPr>
            <p:cNvPr id="19" name="Textfeld 1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Bivetti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Mirjam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68841" y="1904776"/>
              <a:ext cx="69642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09.03.00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68914" y="2430796"/>
            <a:ext cx="2242778" cy="246221"/>
            <a:chOff x="968913" y="1895415"/>
            <a:chExt cx="2242778" cy="246221"/>
          </a:xfrm>
        </p:grpSpPr>
        <p:sp>
          <p:nvSpPr>
            <p:cNvPr id="23" name="Textfeld 2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Carrier Nicole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68913" y="1895415"/>
              <a:ext cx="67946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05.03.04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72731" y="2606896"/>
            <a:ext cx="2244985" cy="254435"/>
            <a:chOff x="966706" y="1895415"/>
            <a:chExt cx="2244985" cy="254435"/>
          </a:xfrm>
        </p:grpSpPr>
        <p:sp>
          <p:nvSpPr>
            <p:cNvPr id="27" name="Textfeld 2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Ecknauer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Susanne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66706" y="1895416"/>
              <a:ext cx="677647" cy="25443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10.02.75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964712" y="2781838"/>
            <a:ext cx="2253004" cy="255220"/>
            <a:chOff x="958687" y="1886417"/>
            <a:chExt cx="2253004" cy="255220"/>
          </a:xfrm>
        </p:grpSpPr>
        <p:sp>
          <p:nvSpPr>
            <p:cNvPr id="31" name="Textfeld 3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Fäh Giulia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958687" y="1886417"/>
              <a:ext cx="685666" cy="255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29.02.88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959021" y="2949736"/>
            <a:ext cx="2260869" cy="255220"/>
            <a:chOff x="950822" y="1886417"/>
            <a:chExt cx="2260869" cy="255220"/>
          </a:xfrm>
        </p:grpSpPr>
        <p:sp>
          <p:nvSpPr>
            <p:cNvPr id="35" name="Textfeld 3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950822" y="1886417"/>
              <a:ext cx="704248" cy="255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968914" y="3134834"/>
            <a:ext cx="2242955" cy="246221"/>
            <a:chOff x="968736" y="1895415"/>
            <a:chExt cx="2242955" cy="246221"/>
          </a:xfrm>
        </p:grpSpPr>
        <p:sp>
          <p:nvSpPr>
            <p:cNvPr id="39" name="Textfeld 3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Beatrice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968736" y="1895415"/>
              <a:ext cx="684119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20.02.87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966844" y="3310753"/>
            <a:ext cx="2250872" cy="254423"/>
            <a:chOff x="960819" y="1895415"/>
            <a:chExt cx="2250872" cy="254423"/>
          </a:xfrm>
        </p:grpSpPr>
        <p:sp>
          <p:nvSpPr>
            <p:cNvPr id="43" name="Textfeld 4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Zweifel Fabienne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60819" y="1903617"/>
              <a:ext cx="694639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15.03.89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948112" y="4550931"/>
            <a:ext cx="2255736" cy="246222"/>
            <a:chOff x="955955" y="1895415"/>
            <a:chExt cx="2255736" cy="246222"/>
          </a:xfrm>
        </p:grpSpPr>
        <p:sp>
          <p:nvSpPr>
            <p:cNvPr id="47" name="Textfeld 4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Benini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Daniela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955955" y="1895416"/>
              <a:ext cx="685247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25.01.03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954578" y="4725761"/>
            <a:ext cx="2249271" cy="255512"/>
            <a:chOff x="962420" y="1886124"/>
            <a:chExt cx="2249271" cy="255512"/>
          </a:xfrm>
        </p:grpSpPr>
        <p:sp>
          <p:nvSpPr>
            <p:cNvPr id="51" name="Textfeld 50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Müller Daria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962420" y="1886124"/>
              <a:ext cx="69580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23.02.99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975938" y="5095092"/>
            <a:ext cx="2243775" cy="246221"/>
            <a:chOff x="967916" y="1895415"/>
            <a:chExt cx="2243775" cy="246221"/>
          </a:xfrm>
        </p:grpSpPr>
        <p:sp>
          <p:nvSpPr>
            <p:cNvPr id="55" name="Textfeld 54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Allemann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Sibylle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967916" y="1895415"/>
              <a:ext cx="77170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05.02.94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045606" y="5453898"/>
            <a:ext cx="2190150" cy="246221"/>
            <a:chOff x="1021541" y="1895415"/>
            <a:chExt cx="2190150" cy="246221"/>
          </a:xfrm>
        </p:grpSpPr>
        <p:sp>
          <p:nvSpPr>
            <p:cNvPr id="59" name="Textfeld 58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Gasser Bernhard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021541" y="1895415"/>
              <a:ext cx="540060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1627928" y="1358900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Hochdorf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239203" y="1358899"/>
            <a:ext cx="157591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3124197" y="1896331"/>
            <a:ext cx="2278960" cy="254620"/>
            <a:chOff x="925848" y="1727123"/>
            <a:chExt cx="2278960" cy="254620"/>
          </a:xfrm>
        </p:grpSpPr>
        <p:sp>
          <p:nvSpPr>
            <p:cNvPr id="65" name="Textfeld 64"/>
            <p:cNvSpPr txBox="1"/>
            <p:nvPr/>
          </p:nvSpPr>
          <p:spPr>
            <a:xfrm>
              <a:off x="1828813" y="1727123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Guerra Kristina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925848" y="1735522"/>
              <a:ext cx="715224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31.03.95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1522821" y="1735521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120535" y="2051369"/>
            <a:ext cx="2280327" cy="260518"/>
            <a:chOff x="930207" y="2082336"/>
            <a:chExt cx="2280327" cy="260518"/>
          </a:xfrm>
        </p:grpSpPr>
        <p:sp>
          <p:nvSpPr>
            <p:cNvPr id="69" name="Textfeld 68"/>
            <p:cNvSpPr txBox="1"/>
            <p:nvPr/>
          </p:nvSpPr>
          <p:spPr>
            <a:xfrm>
              <a:off x="1834539" y="2082336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Streule Rita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30207" y="2087945"/>
              <a:ext cx="683687" cy="25490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27.04.85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520533" y="2093827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140149" y="2245781"/>
            <a:ext cx="2261870" cy="253008"/>
            <a:chOff x="949821" y="1888629"/>
            <a:chExt cx="2261870" cy="253008"/>
          </a:xfrm>
        </p:grpSpPr>
        <p:sp>
          <p:nvSpPr>
            <p:cNvPr id="73" name="Textfeld 72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949821" y="1888629"/>
              <a:ext cx="685535" cy="2530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3124197" y="5095092"/>
            <a:ext cx="2271975" cy="246221"/>
            <a:chOff x="939716" y="1895415"/>
            <a:chExt cx="2271975" cy="246221"/>
          </a:xfrm>
        </p:grpSpPr>
        <p:sp>
          <p:nvSpPr>
            <p:cNvPr id="77" name="Textfeld 76"/>
            <p:cNvSpPr txBox="1"/>
            <p:nvPr/>
          </p:nvSpPr>
          <p:spPr>
            <a:xfrm>
              <a:off x="1835696" y="1895415"/>
              <a:ext cx="1375995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Treidel Monika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939716" y="1895415"/>
              <a:ext cx="771708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30.03.79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1510970" y="1895415"/>
              <a:ext cx="324726" cy="24622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Textfeld 89"/>
          <p:cNvSpPr txBox="1"/>
          <p:nvPr/>
        </p:nvSpPr>
        <p:spPr>
          <a:xfrm>
            <a:off x="1475656" y="6023029"/>
            <a:ext cx="193189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3600" dirty="0">
                <a:latin typeface="Freestyle Script" panose="030804020302050B0404" pitchFamily="66" charset="0"/>
                <a:cs typeface="Arial" panose="020B0604020202020204" pitchFamily="34" charset="0"/>
              </a:rPr>
              <a:t>S. </a:t>
            </a:r>
            <a:r>
              <a:rPr lang="de-DE" sz="3600" dirty="0" err="1">
                <a:latin typeface="Freestyle Script" panose="030804020302050B0404" pitchFamily="66" charset="0"/>
                <a:cs typeface="Arial" panose="020B0604020202020204" pitchFamily="34" charset="0"/>
              </a:rPr>
              <a:t>Allemann</a:t>
            </a:r>
            <a:endParaRPr lang="de-CH" sz="3600" dirty="0"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3648214" y="5949280"/>
            <a:ext cx="193189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800" dirty="0">
                <a:latin typeface="Freestyle Script" panose="030804020302050B0404" pitchFamily="66" charset="0"/>
                <a:cs typeface="Arial" panose="020B0604020202020204" pitchFamily="34" charset="0"/>
              </a:rPr>
              <a:t>Rita </a:t>
            </a:r>
            <a:r>
              <a:rPr lang="de-DE" sz="2800" dirty="0" err="1">
                <a:latin typeface="Freestyle Script" panose="030804020302050B0404" pitchFamily="66" charset="0"/>
                <a:cs typeface="Arial" panose="020B0604020202020204" pitchFamily="34" charset="0"/>
              </a:rPr>
              <a:t>Streule</a:t>
            </a:r>
            <a:endParaRPr lang="de-CH" sz="2800" dirty="0"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1059650" y="1311696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5056366" y="1311696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3664257" y="6246058"/>
            <a:ext cx="193189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800" dirty="0">
                <a:latin typeface="Freestyle Script" panose="030804020302050B0404" pitchFamily="66" charset="0"/>
                <a:cs typeface="Arial" panose="020B0604020202020204" pitchFamily="34" charset="0"/>
              </a:rPr>
              <a:t>M. Treidel</a:t>
            </a:r>
            <a:endParaRPr lang="de-CH" sz="2800" dirty="0"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1189719" y="3613121"/>
            <a:ext cx="18701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 flipH="1">
            <a:off x="1189719" y="3613121"/>
            <a:ext cx="1870113" cy="679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flipV="1">
            <a:off x="1189719" y="4293096"/>
            <a:ext cx="1798105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3316322" y="2546747"/>
            <a:ext cx="18701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 flipH="1">
            <a:off x="3407554" y="2553906"/>
            <a:ext cx="1778882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>
            <a:off x="3407554" y="4858162"/>
            <a:ext cx="18701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>
            <a:off x="1189718" y="5397460"/>
            <a:ext cx="18701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>
            <a:off x="1197741" y="5733256"/>
            <a:ext cx="18701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/>
          <p:nvPr/>
        </p:nvCxnSpPr>
        <p:spPr>
          <a:xfrm>
            <a:off x="3361938" y="5393086"/>
            <a:ext cx="18701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flipH="1">
            <a:off x="3361938" y="5393087"/>
            <a:ext cx="1870114" cy="3401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3371261" y="5733256"/>
            <a:ext cx="18701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>
            <a:cxnSpLocks/>
          </p:cNvCxnSpPr>
          <p:nvPr/>
        </p:nvCxnSpPr>
        <p:spPr>
          <a:xfrm>
            <a:off x="3239203" y="2037590"/>
            <a:ext cx="182061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5706126" y="1588695"/>
            <a:ext cx="2916324" cy="1769715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Kristina Guerra vom FC Luzern ist drei Minuten vor Spielbeginn noch nicht spielbereit in der Halle eingetroffen.</a:t>
            </a:r>
          </a:p>
        </p:txBody>
      </p:sp>
      <p:sp>
        <p:nvSpPr>
          <p:cNvPr id="103" name="Ellipse 102"/>
          <p:cNvSpPr/>
          <p:nvPr/>
        </p:nvSpPr>
        <p:spPr bwMode="auto">
          <a:xfrm>
            <a:off x="1535045" y="1900031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3721717" y="2076470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3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Mannschaftsaufstellungen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3563888" y="2690049"/>
            <a:ext cx="360040" cy="124300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/>
          <p:cNvGrpSpPr/>
          <p:nvPr/>
        </p:nvGrpSpPr>
        <p:grpSpPr>
          <a:xfrm>
            <a:off x="5394102" y="1220634"/>
            <a:ext cx="1626170" cy="2496398"/>
            <a:chOff x="5394102" y="1220634"/>
            <a:chExt cx="1626170" cy="2496398"/>
          </a:xfrm>
        </p:grpSpPr>
        <p:grpSp>
          <p:nvGrpSpPr>
            <p:cNvPr id="26" name="Group 70"/>
            <p:cNvGrpSpPr>
              <a:grpSpLocks/>
            </p:cNvGrpSpPr>
            <p:nvPr/>
          </p:nvGrpSpPr>
          <p:grpSpPr bwMode="auto">
            <a:xfrm>
              <a:off x="5394102" y="1248469"/>
              <a:ext cx="1554162" cy="2468563"/>
              <a:chOff x="3840" y="384"/>
              <a:chExt cx="979" cy="1555"/>
            </a:xfrm>
          </p:grpSpPr>
          <p:pic>
            <p:nvPicPr>
              <p:cNvPr id="27" name="Picture 65" descr="Sca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0" y="384"/>
                <a:ext cx="979" cy="155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28" name="Text Box 66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1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de-CH" altLang="de-DE" sz="2000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Text Box 67"/>
              <p:cNvSpPr txBox="1">
                <a:spLocks noChangeArrowheads="1"/>
              </p:cNvSpPr>
              <p:nvPr/>
            </p:nvSpPr>
            <p:spPr bwMode="auto">
              <a:xfrm>
                <a:off x="4416" y="720"/>
                <a:ext cx="2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30" name="Text Box 68"/>
              <p:cNvSpPr txBox="1">
                <a:spLocks noChangeArrowheads="1"/>
              </p:cNvSpPr>
              <p:nvPr/>
            </p:nvSpPr>
            <p:spPr bwMode="auto">
              <a:xfrm>
                <a:off x="3936" y="1440"/>
                <a:ext cx="78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2     7    4</a:t>
                </a:r>
              </a:p>
            </p:txBody>
          </p:sp>
          <p:sp>
            <p:nvSpPr>
              <p:cNvPr id="31" name="Text Box 69"/>
              <p:cNvSpPr txBox="1">
                <a:spLocks noChangeArrowheads="1"/>
              </p:cNvSpPr>
              <p:nvPr/>
            </p:nvSpPr>
            <p:spPr bwMode="auto">
              <a:xfrm>
                <a:off x="3936" y="1056"/>
                <a:ext cx="78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6     9    3</a:t>
                </a:r>
              </a:p>
            </p:txBody>
          </p:sp>
        </p:grpSp>
        <p:sp>
          <p:nvSpPr>
            <p:cNvPr id="32" name="Text Box 67"/>
            <p:cNvSpPr txBox="1">
              <a:spLocks noChangeArrowheads="1"/>
            </p:cNvSpPr>
            <p:nvPr/>
          </p:nvSpPr>
          <p:spPr bwMode="auto">
            <a:xfrm>
              <a:off x="6428865" y="1220634"/>
              <a:ext cx="591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CH" altLang="de-DE" sz="20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L:1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463989" y="1425115"/>
              <a:ext cx="1171538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Hochdorf</a:t>
              </a:r>
              <a:endParaRPr lang="de-CH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180147" y="3933056"/>
            <a:ext cx="7786796" cy="1728192"/>
            <a:chOff x="1180147" y="3356992"/>
            <a:chExt cx="7786796" cy="172819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147" y="3356992"/>
              <a:ext cx="7786796" cy="1728192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3796135" y="3381055"/>
              <a:ext cx="648072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17:30</a:t>
              </a:r>
              <a:endParaRPr lang="de-CH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656221" y="3376227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H‘dorf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633064" y="3392269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Luzern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5590084" y="3372853"/>
              <a:ext cx="144462" cy="139700"/>
              <a:chOff x="2706" y="2217"/>
              <a:chExt cx="102" cy="96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>
                <a:off x="2706" y="2222"/>
                <a:ext cx="102" cy="8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 flipH="1">
                <a:off x="2706" y="2217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7" name="Group 12"/>
            <p:cNvGrpSpPr>
              <a:grpSpLocks/>
            </p:cNvGrpSpPr>
            <p:nvPr/>
          </p:nvGrpSpPr>
          <p:grpSpPr bwMode="auto">
            <a:xfrm>
              <a:off x="7499819" y="3477127"/>
              <a:ext cx="144462" cy="139700"/>
              <a:chOff x="2706" y="2217"/>
              <a:chExt cx="102" cy="96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2706" y="2222"/>
                <a:ext cx="102" cy="8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 flipH="1">
                <a:off x="2706" y="2217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40" name="Group 12"/>
            <p:cNvGrpSpPr>
              <a:grpSpLocks/>
            </p:cNvGrpSpPr>
            <p:nvPr/>
          </p:nvGrpSpPr>
          <p:grpSpPr bwMode="auto">
            <a:xfrm>
              <a:off x="6323628" y="4465310"/>
              <a:ext cx="144462" cy="139700"/>
              <a:chOff x="2706" y="2217"/>
              <a:chExt cx="102" cy="96"/>
            </a:xfrm>
          </p:grpSpPr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>
                <a:off x="2706" y="2222"/>
                <a:ext cx="102" cy="8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" name="Line 14"/>
              <p:cNvSpPr>
                <a:spLocks noChangeShapeType="1"/>
              </p:cNvSpPr>
              <p:nvPr/>
            </p:nvSpPr>
            <p:spPr bwMode="auto">
              <a:xfrm flipH="1">
                <a:off x="2706" y="2217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V="1">
              <a:off x="3756030" y="4461175"/>
              <a:ext cx="68262" cy="698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3667980" y="4302919"/>
            <a:ext cx="253889" cy="28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4038100" y="430292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4390119" y="430292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4734117" y="430512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5086317" y="430111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5446176" y="43053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7067298" y="1252899"/>
            <a:ext cx="1554162" cy="2468563"/>
            <a:chOff x="7067298" y="1252899"/>
            <a:chExt cx="1554162" cy="2468563"/>
          </a:xfrm>
        </p:grpSpPr>
        <p:grpSp>
          <p:nvGrpSpPr>
            <p:cNvPr id="54" name="Group 77"/>
            <p:cNvGrpSpPr>
              <a:grpSpLocks/>
            </p:cNvGrpSpPr>
            <p:nvPr/>
          </p:nvGrpSpPr>
          <p:grpSpPr bwMode="auto">
            <a:xfrm>
              <a:off x="7067298" y="1252899"/>
              <a:ext cx="1554162" cy="2468563"/>
              <a:chOff x="4368" y="384"/>
              <a:chExt cx="979" cy="1555"/>
            </a:xfrm>
          </p:grpSpPr>
          <p:pic>
            <p:nvPicPr>
              <p:cNvPr id="55" name="Picture 72" descr="Sca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84"/>
                <a:ext cx="979" cy="155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57" name="Text Box 74"/>
              <p:cNvSpPr txBox="1">
                <a:spLocks noChangeArrowheads="1"/>
              </p:cNvSpPr>
              <p:nvPr/>
            </p:nvSpPr>
            <p:spPr bwMode="auto">
              <a:xfrm>
                <a:off x="4944" y="720"/>
                <a:ext cx="2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8" name="Text Box 75"/>
              <p:cNvSpPr txBox="1">
                <a:spLocks noChangeArrowheads="1"/>
              </p:cNvSpPr>
              <p:nvPr/>
            </p:nvSpPr>
            <p:spPr bwMode="auto">
              <a:xfrm>
                <a:off x="4429" y="1440"/>
                <a:ext cx="8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13  14  15</a:t>
                </a:r>
              </a:p>
            </p:txBody>
          </p:sp>
          <p:sp>
            <p:nvSpPr>
              <p:cNvPr id="59" name="Text Box 76"/>
              <p:cNvSpPr txBox="1">
                <a:spLocks noChangeArrowheads="1"/>
              </p:cNvSpPr>
              <p:nvPr/>
            </p:nvSpPr>
            <p:spPr bwMode="auto">
              <a:xfrm>
                <a:off x="4439" y="1056"/>
                <a:ext cx="8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11  16  12</a:t>
                </a:r>
              </a:p>
            </p:txBody>
          </p:sp>
        </p:grpSp>
        <p:sp>
          <p:nvSpPr>
            <p:cNvPr id="60" name="Textfeld 59"/>
            <p:cNvSpPr txBox="1"/>
            <p:nvPr/>
          </p:nvSpPr>
          <p:spPr>
            <a:xfrm>
              <a:off x="7232747" y="1412776"/>
              <a:ext cx="1171538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Luzern</a:t>
              </a:r>
              <a:endParaRPr lang="de-CH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6280109" y="4297414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15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6625013" y="4297415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12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Text Box 23"/>
          <p:cNvSpPr txBox="1">
            <a:spLocks noChangeArrowheads="1"/>
          </p:cNvSpPr>
          <p:nvPr/>
        </p:nvSpPr>
        <p:spPr bwMode="auto">
          <a:xfrm>
            <a:off x="6964971" y="4297415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16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7324346" y="4297414"/>
            <a:ext cx="3735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11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7668344" y="4293096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13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8028384" y="4293096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14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4050379" y="5517323"/>
            <a:ext cx="3368333" cy="954107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Gleichzeitig Kontrolle, ob auf Mannschaftliste aufgeführt!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Gerade Verbindung mit Pfeil 67"/>
          <p:cNvCxnSpPr>
            <a:stCxn id="61" idx="0"/>
            <a:endCxn id="52" idx="2"/>
          </p:cNvCxnSpPr>
          <p:nvPr/>
        </p:nvCxnSpPr>
        <p:spPr>
          <a:xfrm flipH="1" flipV="1">
            <a:off x="5228343" y="4608894"/>
            <a:ext cx="506203" cy="9084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61" idx="0"/>
          </p:cNvCxnSpPr>
          <p:nvPr/>
        </p:nvCxnSpPr>
        <p:spPr>
          <a:xfrm flipV="1">
            <a:off x="5734546" y="4613078"/>
            <a:ext cx="1059731" cy="9042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92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62" grpId="0"/>
      <p:bldP spid="63" grpId="0"/>
      <p:bldP spid="64" grpId="0"/>
      <p:bldP spid="65" grpId="0"/>
      <p:bldP spid="66" grpId="0"/>
      <p:bldP spid="67" grpId="0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Spiel beginnt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(H-00)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71750"/>
            <a:ext cx="24384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7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Manuela Gehrig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(Schreiberverantwortliche VBC  Dietwil)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Wir sagen uns du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29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(Grundprinzip und TM)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269875" indent="-274638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Spieler 4 macht 4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Luzern nimmt TM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H‘dorf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verliert Service</a:t>
            </a:r>
          </a:p>
          <a:p>
            <a:pPr marL="449263" lvl="8" indent="0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(und dies führt zu folgenden 3 Aktionen)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075692" y="3933056"/>
            <a:ext cx="7923335" cy="1800200"/>
            <a:chOff x="1180147" y="3933056"/>
            <a:chExt cx="7786796" cy="1728192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1180147" y="3933056"/>
              <a:ext cx="7786796" cy="1728192"/>
              <a:chOff x="1180147" y="3356992"/>
              <a:chExt cx="7786796" cy="1728192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147" y="3356992"/>
                <a:ext cx="7786796" cy="1728192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feld 27"/>
              <p:cNvSpPr txBox="1"/>
              <p:nvPr/>
            </p:nvSpPr>
            <p:spPr>
              <a:xfrm>
                <a:off x="3796135" y="3381055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17:30</a:t>
                </a:r>
                <a:endParaRPr lang="de-CH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4656221" y="3376227"/>
                <a:ext cx="764195" cy="27699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H‘dorf</a:t>
                </a:r>
                <a:endParaRPr lang="de-CH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6633064" y="3392269"/>
                <a:ext cx="764195" cy="27699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Luzern</a:t>
                </a:r>
                <a:endParaRPr lang="de-CH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" name="Group 12"/>
              <p:cNvGrpSpPr>
                <a:grpSpLocks/>
              </p:cNvGrpSpPr>
              <p:nvPr/>
            </p:nvGrpSpPr>
            <p:grpSpPr bwMode="auto">
              <a:xfrm>
                <a:off x="5590084" y="3372853"/>
                <a:ext cx="144462" cy="139700"/>
                <a:chOff x="2706" y="2217"/>
                <a:chExt cx="102" cy="96"/>
              </a:xfrm>
            </p:grpSpPr>
            <p:sp>
              <p:nvSpPr>
                <p:cNvPr id="39" name="Line 13"/>
                <p:cNvSpPr>
                  <a:spLocks noChangeShapeType="1"/>
                </p:cNvSpPr>
                <p:nvPr/>
              </p:nvSpPr>
              <p:spPr bwMode="auto">
                <a:xfrm>
                  <a:off x="2706" y="2222"/>
                  <a:ext cx="102" cy="87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706" y="2217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7499819" y="3477127"/>
                <a:ext cx="144462" cy="139700"/>
                <a:chOff x="2706" y="2217"/>
                <a:chExt cx="102" cy="96"/>
              </a:xfrm>
            </p:grpSpPr>
            <p:sp>
              <p:nvSpPr>
                <p:cNvPr id="37" name="Line 13"/>
                <p:cNvSpPr>
                  <a:spLocks noChangeShapeType="1"/>
                </p:cNvSpPr>
                <p:nvPr/>
              </p:nvSpPr>
              <p:spPr bwMode="auto">
                <a:xfrm>
                  <a:off x="2706" y="2222"/>
                  <a:ext cx="102" cy="87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3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706" y="2217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3" name="Group 12"/>
              <p:cNvGrpSpPr>
                <a:grpSpLocks/>
              </p:cNvGrpSpPr>
              <p:nvPr/>
            </p:nvGrpSpPr>
            <p:grpSpPr bwMode="auto">
              <a:xfrm>
                <a:off x="6323628" y="4465310"/>
                <a:ext cx="144462" cy="139700"/>
                <a:chOff x="2706" y="2217"/>
                <a:chExt cx="102" cy="96"/>
              </a:xfrm>
            </p:grpSpPr>
            <p:sp>
              <p:nvSpPr>
                <p:cNvPr id="35" name="Line 13"/>
                <p:cNvSpPr>
                  <a:spLocks noChangeShapeType="1"/>
                </p:cNvSpPr>
                <p:nvPr/>
              </p:nvSpPr>
              <p:spPr bwMode="auto">
                <a:xfrm>
                  <a:off x="2706" y="2222"/>
                  <a:ext cx="102" cy="87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3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706" y="2217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34" name="Line 18"/>
              <p:cNvSpPr>
                <a:spLocks noChangeShapeType="1"/>
              </p:cNvSpPr>
              <p:nvPr/>
            </p:nvSpPr>
            <p:spPr bwMode="auto">
              <a:xfrm flipV="1">
                <a:off x="3756030" y="4461175"/>
                <a:ext cx="68262" cy="6985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3667980" y="4293096"/>
              <a:ext cx="4743842" cy="319982"/>
              <a:chOff x="3667980" y="4293096"/>
              <a:chExt cx="4743842" cy="319982"/>
            </a:xfrm>
          </p:grpSpPr>
          <p:sp>
            <p:nvSpPr>
              <p:cNvPr id="41" name="Text Box 23"/>
              <p:cNvSpPr txBox="1">
                <a:spLocks noChangeArrowheads="1"/>
              </p:cNvSpPr>
              <p:nvPr/>
            </p:nvSpPr>
            <p:spPr bwMode="auto">
              <a:xfrm>
                <a:off x="3667980" y="43029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1400" b="1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4038100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Text Box 23"/>
              <p:cNvSpPr txBox="1">
                <a:spLocks noChangeArrowheads="1"/>
              </p:cNvSpPr>
              <p:nvPr/>
            </p:nvSpPr>
            <p:spPr bwMode="auto">
              <a:xfrm>
                <a:off x="4390119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9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4734117" y="43051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5086317" y="430111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446176" y="430530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7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2289" name="Gruppieren 12288"/>
          <p:cNvGrpSpPr/>
          <p:nvPr/>
        </p:nvGrpSpPr>
        <p:grpSpPr>
          <a:xfrm>
            <a:off x="5742567" y="4213937"/>
            <a:ext cx="76201" cy="308809"/>
            <a:chOff x="5742567" y="4213937"/>
            <a:chExt cx="76201" cy="308809"/>
          </a:xfrm>
        </p:grpSpPr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V="1">
              <a:off x="5742568" y="4286127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0" name="Line 17"/>
            <p:cNvSpPr>
              <a:spLocks noChangeShapeType="1"/>
            </p:cNvSpPr>
            <p:nvPr/>
          </p:nvSpPr>
          <p:spPr bwMode="auto">
            <a:xfrm flipV="1">
              <a:off x="5742567" y="4213937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 flipV="1">
              <a:off x="5742568" y="4366337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 flipV="1">
              <a:off x="5742567" y="4446546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2292" name="Gruppieren 12291"/>
          <p:cNvGrpSpPr/>
          <p:nvPr/>
        </p:nvGrpSpPr>
        <p:grpSpPr>
          <a:xfrm>
            <a:off x="8392404" y="5313547"/>
            <a:ext cx="572084" cy="307777"/>
            <a:chOff x="8392404" y="5313547"/>
            <a:chExt cx="572084" cy="307777"/>
          </a:xfrm>
        </p:grpSpPr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8392404" y="531354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8680436" y="531354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5718013" y="5961474"/>
            <a:ext cx="2642936" cy="707886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Eigene Punktzahl zuerst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Gerade Verbindung mit Pfeil 71"/>
          <p:cNvCxnSpPr>
            <a:stCxn id="63" idx="0"/>
            <a:endCxn id="79" idx="3"/>
          </p:cNvCxnSpPr>
          <p:nvPr/>
        </p:nvCxnSpPr>
        <p:spPr>
          <a:xfrm flipH="1">
            <a:off x="3787933" y="4522746"/>
            <a:ext cx="1954634" cy="6447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71" idx="0"/>
            <a:endCxn id="68" idx="1"/>
          </p:cNvCxnSpPr>
          <p:nvPr/>
        </p:nvCxnSpPr>
        <p:spPr>
          <a:xfrm flipV="1">
            <a:off x="7039481" y="5467436"/>
            <a:ext cx="1352923" cy="4940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3518307" y="5029037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4525106" y="4585265"/>
            <a:ext cx="333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1.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 flipV="1">
            <a:off x="8440197" y="4197206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cxnSp>
        <p:nvCxnSpPr>
          <p:cNvPr id="93" name="Gerade Verbindung mit Pfeil 92"/>
          <p:cNvCxnSpPr>
            <a:endCxn id="90" idx="0"/>
          </p:cNvCxnSpPr>
          <p:nvPr/>
        </p:nvCxnSpPr>
        <p:spPr>
          <a:xfrm flipV="1">
            <a:off x="3787933" y="4273406"/>
            <a:ext cx="4652264" cy="8941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23"/>
          <p:cNvSpPr txBox="1">
            <a:spLocks noChangeArrowheads="1"/>
          </p:cNvSpPr>
          <p:nvPr/>
        </p:nvSpPr>
        <p:spPr bwMode="auto">
          <a:xfrm>
            <a:off x="6254478" y="4617349"/>
            <a:ext cx="333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2.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97" name="Gerade Verbindung mit Pfeil 96"/>
          <p:cNvCxnSpPr>
            <a:stCxn id="90" idx="0"/>
            <a:endCxn id="98" idx="1"/>
          </p:cNvCxnSpPr>
          <p:nvPr/>
        </p:nvCxnSpPr>
        <p:spPr>
          <a:xfrm flipH="1">
            <a:off x="6808621" y="4273406"/>
            <a:ext cx="1631576" cy="7957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Line 17"/>
          <p:cNvSpPr>
            <a:spLocks noChangeShapeType="1"/>
          </p:cNvSpPr>
          <p:nvPr/>
        </p:nvSpPr>
        <p:spPr bwMode="auto">
          <a:xfrm flipV="1">
            <a:off x="6732421" y="5069142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Text Box 23"/>
          <p:cNvSpPr txBox="1">
            <a:spLocks noChangeArrowheads="1"/>
          </p:cNvSpPr>
          <p:nvPr/>
        </p:nvSpPr>
        <p:spPr bwMode="auto">
          <a:xfrm>
            <a:off x="7334598" y="4725144"/>
            <a:ext cx="333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3.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1547664" y="5961474"/>
            <a:ext cx="3142651" cy="707886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Punktzahl beim Seitenwechsel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Gerade Verbindung mit Pfeil 102"/>
          <p:cNvCxnSpPr>
            <a:stCxn id="102" idx="0"/>
          </p:cNvCxnSpPr>
          <p:nvPr/>
        </p:nvCxnSpPr>
        <p:spPr>
          <a:xfrm flipV="1">
            <a:off x="3118990" y="5306036"/>
            <a:ext cx="399317" cy="655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feld 107"/>
          <p:cNvSpPr txBox="1"/>
          <p:nvPr/>
        </p:nvSpPr>
        <p:spPr>
          <a:xfrm>
            <a:off x="6378536" y="2564904"/>
            <a:ext cx="2513944" cy="954107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Kontrolle des neu servierenden Spielers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71" grpId="0" animBg="1"/>
      <p:bldP spid="79" grpId="0"/>
      <p:bldP spid="81" grpId="0"/>
      <p:bldP spid="90" grpId="0" animBg="1"/>
      <p:bldP spid="96" grpId="0"/>
      <p:bldP spid="98" grpId="0" animBg="1"/>
      <p:bldP spid="101" grpId="0"/>
      <p:bldP spid="102" grpId="0" animBg="1"/>
      <p:bldP spid="1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(Spielerwechsel)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033838" lvl="8" indent="-279400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12 ► 2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3 ► 0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16 ► 4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Spielerwechsel Nr. 8 ► Nr. 2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16 ► 3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 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075692" y="3933056"/>
            <a:ext cx="7923335" cy="1800200"/>
            <a:chOff x="1075692" y="3933056"/>
            <a:chExt cx="7923335" cy="180020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075692" y="3933056"/>
              <a:ext cx="7923335" cy="1800200"/>
              <a:chOff x="1180147" y="3933056"/>
              <a:chExt cx="7786796" cy="1728192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1180147" y="3933056"/>
                <a:ext cx="7786796" cy="1728192"/>
                <a:chOff x="1180147" y="3356992"/>
                <a:chExt cx="7786796" cy="1728192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47" y="3356992"/>
                  <a:ext cx="7786796" cy="1728192"/>
                </a:xfrm>
                <a:prstGeom prst="rect">
                  <a:avLst/>
                </a:prstGeom>
                <a:noFill/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8" name="Textfeld 27"/>
                <p:cNvSpPr txBox="1"/>
                <p:nvPr/>
              </p:nvSpPr>
              <p:spPr>
                <a:xfrm>
                  <a:off x="3796135" y="3381055"/>
                  <a:ext cx="648072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17:30</a:t>
                  </a:r>
                  <a:endParaRPr lang="de-CH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4656221" y="3376227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H‘dorf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6633064" y="3392269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Luzern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590084" y="3372853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7499819" y="3477127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6323628" y="4465310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56030" y="4461175"/>
                  <a:ext cx="68262" cy="6985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" name="Gruppieren 2"/>
              <p:cNvGrpSpPr/>
              <p:nvPr/>
            </p:nvGrpSpPr>
            <p:grpSpPr>
              <a:xfrm>
                <a:off x="3667980" y="4293096"/>
                <a:ext cx="4743842" cy="319982"/>
                <a:chOff x="3667980" y="4293096"/>
                <a:chExt cx="4743842" cy="319982"/>
              </a:xfrm>
            </p:grpSpPr>
            <p:sp>
              <p:nvSpPr>
                <p:cNvPr id="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67980" y="43029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CH" altLang="de-DE" sz="1400" b="1" dirty="0">
                      <a:latin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38100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90119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9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34117" y="43051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086317" y="4301117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46176" y="4305301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7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280109" y="4297414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15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5013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964971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324346" y="4297414"/>
                  <a:ext cx="3735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11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66834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02838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14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2289" name="Gruppieren 12288"/>
            <p:cNvGrpSpPr/>
            <p:nvPr/>
          </p:nvGrpSpPr>
          <p:grpSpPr>
            <a:xfrm>
              <a:off x="5742567" y="4213937"/>
              <a:ext cx="76201" cy="308809"/>
              <a:chOff x="5742567" y="4213937"/>
              <a:chExt cx="76201" cy="308809"/>
            </a:xfrm>
          </p:grpSpPr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V="1">
                <a:off x="5742568" y="428612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 flipV="1">
                <a:off x="5742567" y="42139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 flipV="1">
                <a:off x="5742568" y="43663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5742567" y="4446546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2292" name="Gruppieren 12291"/>
            <p:cNvGrpSpPr/>
            <p:nvPr/>
          </p:nvGrpSpPr>
          <p:grpSpPr>
            <a:xfrm>
              <a:off x="8392404" y="5313547"/>
              <a:ext cx="572084" cy="307777"/>
              <a:chOff x="8392404" y="5313547"/>
              <a:chExt cx="572084" cy="307777"/>
            </a:xfrm>
          </p:grpSpPr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392404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0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 Box 23"/>
              <p:cNvSpPr txBox="1">
                <a:spLocks noChangeArrowheads="1"/>
              </p:cNvSpPr>
              <p:nvPr/>
            </p:nvSpPr>
            <p:spPr bwMode="auto">
              <a:xfrm>
                <a:off x="8680436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3518307" y="502903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8440197" y="419720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8" name="Line 17"/>
            <p:cNvSpPr>
              <a:spLocks noChangeShapeType="1"/>
            </p:cNvSpPr>
            <p:nvPr/>
          </p:nvSpPr>
          <p:spPr bwMode="auto">
            <a:xfrm flipV="1">
              <a:off x="6732421" y="50691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8440198" y="4270086"/>
            <a:ext cx="76200" cy="156410"/>
            <a:chOff x="8440198" y="4270086"/>
            <a:chExt cx="76200" cy="156410"/>
          </a:xfrm>
        </p:grpSpPr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8440198" y="4270086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8440198" y="4350296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6558685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5740170" y="454280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V="1">
            <a:off x="4035679" y="5080992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cxnSp>
        <p:nvCxnSpPr>
          <p:cNvPr id="74" name="Gerade Verbindung mit Pfeil 73"/>
          <p:cNvCxnSpPr>
            <a:stCxn id="73" idx="1"/>
            <a:endCxn id="42" idx="2"/>
          </p:cNvCxnSpPr>
          <p:nvPr/>
        </p:nvCxnSpPr>
        <p:spPr>
          <a:xfrm flipV="1">
            <a:off x="4111879" y="4638932"/>
            <a:ext cx="16396" cy="4420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3867962" y="50292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V="1">
            <a:off x="8440198" y="444094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flipV="1">
            <a:off x="7088088" y="5056929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2" name="Gruppieren 81"/>
          <p:cNvGrpSpPr/>
          <p:nvPr/>
        </p:nvGrpSpPr>
        <p:grpSpPr>
          <a:xfrm>
            <a:off x="8432357" y="4536107"/>
            <a:ext cx="76201" cy="308809"/>
            <a:chOff x="5742567" y="4213937"/>
            <a:chExt cx="76201" cy="308809"/>
          </a:xfrm>
        </p:grpSpPr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5742568" y="4286127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 flipV="1">
              <a:off x="5742567" y="4213937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 flipV="1">
              <a:off x="5742568" y="4366337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V="1">
              <a:off x="5742567" y="4446546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5046212" y="448523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8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48082" y="4677199"/>
            <a:ext cx="449525" cy="281317"/>
            <a:chOff x="4948082" y="4677199"/>
            <a:chExt cx="449525" cy="281317"/>
          </a:xfrm>
        </p:grpSpPr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>
              <a:off x="4948082" y="4677199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  <a:endParaRPr lang="de-CH" altLang="de-DE" sz="12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5127981" y="468151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8</a:t>
              </a:r>
              <a:endParaRPr lang="de-CH" altLang="de-DE" sz="12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4" name="Textfeld 93"/>
          <p:cNvSpPr txBox="1"/>
          <p:nvPr/>
        </p:nvSpPr>
        <p:spPr>
          <a:xfrm>
            <a:off x="1068184" y="5961474"/>
            <a:ext cx="2642936" cy="707886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Eigene Punktzahl zuerst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Gerade Verbindung mit Pfeil 94"/>
          <p:cNvCxnSpPr>
            <a:stCxn id="94" idx="0"/>
            <a:endCxn id="88" idx="2"/>
          </p:cNvCxnSpPr>
          <p:nvPr/>
        </p:nvCxnSpPr>
        <p:spPr>
          <a:xfrm flipV="1">
            <a:off x="2389652" y="4954198"/>
            <a:ext cx="2693243" cy="10072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8432176" y="4869342"/>
            <a:ext cx="76201" cy="236619"/>
            <a:chOff x="8432176" y="4869342"/>
            <a:chExt cx="76201" cy="236619"/>
          </a:xfrm>
        </p:grpSpPr>
        <p:sp>
          <p:nvSpPr>
            <p:cNvPr id="106" name="Line 17"/>
            <p:cNvSpPr>
              <a:spLocks noChangeShapeType="1"/>
            </p:cNvSpPr>
            <p:nvPr/>
          </p:nvSpPr>
          <p:spPr bwMode="auto">
            <a:xfrm flipV="1">
              <a:off x="8432177" y="4869342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9" name="Line 17"/>
            <p:cNvSpPr>
              <a:spLocks noChangeShapeType="1"/>
            </p:cNvSpPr>
            <p:nvPr/>
          </p:nvSpPr>
          <p:spPr bwMode="auto">
            <a:xfrm flipV="1">
              <a:off x="8432177" y="4949552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0" name="Line 17"/>
            <p:cNvSpPr>
              <a:spLocks noChangeShapeType="1"/>
            </p:cNvSpPr>
            <p:nvPr/>
          </p:nvSpPr>
          <p:spPr bwMode="auto">
            <a:xfrm flipV="1">
              <a:off x="8432176" y="5029761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1" name="Text Box 23"/>
          <p:cNvSpPr txBox="1">
            <a:spLocks noChangeArrowheads="1"/>
          </p:cNvSpPr>
          <p:nvPr/>
        </p:nvSpPr>
        <p:spPr bwMode="auto">
          <a:xfrm>
            <a:off x="6908340" y="5021378"/>
            <a:ext cx="346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11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5732149" y="4637094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 flipV="1">
            <a:off x="4391708" y="5069323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5" name="Textfeld 74"/>
          <p:cNvSpPr txBox="1"/>
          <p:nvPr/>
        </p:nvSpPr>
        <p:spPr>
          <a:xfrm>
            <a:off x="3903238" y="5805264"/>
            <a:ext cx="5061249" cy="954107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Kontrollieren, ob erlaubter Spielerwechsel (auch in Mannschaftsliste). Falls nein, SR informieren.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 animBg="1"/>
      <p:bldP spid="73" grpId="0" animBg="1"/>
      <p:bldP spid="77" grpId="0"/>
      <p:bldP spid="78" grpId="0" animBg="1"/>
      <p:bldP spid="80" grpId="0" animBg="1"/>
      <p:bldP spid="87" grpId="0"/>
      <p:bldP spid="94" grpId="0" animBg="1"/>
      <p:bldP spid="111" grpId="0"/>
      <p:bldP spid="112" grpId="0" animBg="1"/>
      <p:bldP spid="113" grpId="0" animBg="1"/>
      <p:bldP spid="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(Rückwechsel)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9 ► 1 Pkt. verliert Service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11 ► 1 Pkt. verliert Service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6 ► 1 Pkt. verliert Service 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13 ► 0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Spielerwechsel Nr. 2 ► Nr. 8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075692" y="3933056"/>
            <a:ext cx="7923335" cy="1800200"/>
            <a:chOff x="1075692" y="3933056"/>
            <a:chExt cx="7923335" cy="180020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075692" y="3933056"/>
              <a:ext cx="7923335" cy="1800200"/>
              <a:chOff x="1180147" y="3933056"/>
              <a:chExt cx="7786796" cy="1728192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1180147" y="3933056"/>
                <a:ext cx="7786796" cy="1728192"/>
                <a:chOff x="1180147" y="3356992"/>
                <a:chExt cx="7786796" cy="1728192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47" y="3356992"/>
                  <a:ext cx="7786796" cy="1728192"/>
                </a:xfrm>
                <a:prstGeom prst="rect">
                  <a:avLst/>
                </a:prstGeom>
                <a:noFill/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8" name="Textfeld 27"/>
                <p:cNvSpPr txBox="1"/>
                <p:nvPr/>
              </p:nvSpPr>
              <p:spPr>
                <a:xfrm>
                  <a:off x="3796135" y="3381055"/>
                  <a:ext cx="648072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17:30</a:t>
                  </a:r>
                  <a:endParaRPr lang="de-CH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4656221" y="3376227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H‘dorf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6633064" y="3392269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Luzern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590084" y="3372853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7499819" y="3477127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6323628" y="4465310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56030" y="4461175"/>
                  <a:ext cx="68262" cy="6985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" name="Gruppieren 2"/>
              <p:cNvGrpSpPr/>
              <p:nvPr/>
            </p:nvGrpSpPr>
            <p:grpSpPr>
              <a:xfrm>
                <a:off x="3667980" y="4293096"/>
                <a:ext cx="4743842" cy="319982"/>
                <a:chOff x="3667980" y="4293096"/>
                <a:chExt cx="4743842" cy="319982"/>
              </a:xfrm>
            </p:grpSpPr>
            <p:sp>
              <p:nvSpPr>
                <p:cNvPr id="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67980" y="43029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CH" altLang="de-DE" sz="1400" b="1" dirty="0">
                      <a:latin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38100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90119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9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34117" y="43051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086317" y="4301117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46176" y="4305301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7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280109" y="4297414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15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5013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964971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324346" y="4297414"/>
                  <a:ext cx="3735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11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66834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02838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14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2289" name="Gruppieren 12288"/>
            <p:cNvGrpSpPr/>
            <p:nvPr/>
          </p:nvGrpSpPr>
          <p:grpSpPr>
            <a:xfrm>
              <a:off x="5742567" y="4213937"/>
              <a:ext cx="76201" cy="308809"/>
              <a:chOff x="5742567" y="4213937"/>
              <a:chExt cx="76201" cy="308809"/>
            </a:xfrm>
          </p:grpSpPr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V="1">
                <a:off x="5742568" y="428612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 flipV="1">
                <a:off x="5742567" y="42139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 flipV="1">
                <a:off x="5742568" y="43663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5742567" y="4446546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2292" name="Gruppieren 12291"/>
            <p:cNvGrpSpPr/>
            <p:nvPr/>
          </p:nvGrpSpPr>
          <p:grpSpPr>
            <a:xfrm>
              <a:off x="8392404" y="5313547"/>
              <a:ext cx="572084" cy="307777"/>
              <a:chOff x="8392404" y="5313547"/>
              <a:chExt cx="572084" cy="307777"/>
            </a:xfrm>
          </p:grpSpPr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392404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0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 Box 23"/>
              <p:cNvSpPr txBox="1">
                <a:spLocks noChangeArrowheads="1"/>
              </p:cNvSpPr>
              <p:nvPr/>
            </p:nvSpPr>
            <p:spPr bwMode="auto">
              <a:xfrm>
                <a:off x="8680436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3518307" y="502903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8440197" y="419720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8" name="Line 17"/>
            <p:cNvSpPr>
              <a:spLocks noChangeShapeType="1"/>
            </p:cNvSpPr>
            <p:nvPr/>
          </p:nvSpPr>
          <p:spPr bwMode="auto">
            <a:xfrm flipV="1">
              <a:off x="6732421" y="50691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8440198" y="4270086"/>
            <a:ext cx="76200" cy="156410"/>
            <a:chOff x="8440198" y="4270086"/>
            <a:chExt cx="76200" cy="156410"/>
          </a:xfrm>
        </p:grpSpPr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8440198" y="427008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8440198" y="435029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6558685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5740170" y="454280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V="1">
            <a:off x="4035679" y="508099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3870145" y="50292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V="1">
            <a:off x="8440198" y="444094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flipV="1">
            <a:off x="7088088" y="5056929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2" name="Gruppieren 81"/>
          <p:cNvGrpSpPr/>
          <p:nvPr/>
        </p:nvGrpSpPr>
        <p:grpSpPr>
          <a:xfrm>
            <a:off x="8432357" y="4536107"/>
            <a:ext cx="76201" cy="308809"/>
            <a:chOff x="5742567" y="4213937"/>
            <a:chExt cx="76201" cy="308809"/>
          </a:xfrm>
        </p:grpSpPr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5742568" y="428612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 flipV="1">
              <a:off x="5742567" y="42139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 flipV="1">
              <a:off x="5742568" y="43663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V="1">
              <a:off x="5742567" y="444654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5046212" y="448523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Arial" charset="0"/>
                <a:cs typeface="Arial" charset="0"/>
              </a:rPr>
              <a:t>8</a:t>
            </a:r>
            <a:endParaRPr lang="de-CH" altLang="de-DE" sz="1400" b="1" dirty="0"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48082" y="4677199"/>
            <a:ext cx="449525" cy="281317"/>
            <a:chOff x="4948082" y="4677199"/>
            <a:chExt cx="449525" cy="281317"/>
          </a:xfrm>
        </p:grpSpPr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>
              <a:off x="4948082" y="4677199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5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5127981" y="468151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8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94" name="Textfeld 93"/>
          <p:cNvSpPr txBox="1"/>
          <p:nvPr/>
        </p:nvSpPr>
        <p:spPr>
          <a:xfrm>
            <a:off x="1259632" y="5805264"/>
            <a:ext cx="7319769" cy="954107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Nicht mehr spielberechtigter Ersatzspieler wird eingekreist (dient der einfacheren Kontrolle von zukünftigen Spielerwechseln in diesem Satz).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Gerade Verbindung mit Pfeil 94"/>
          <p:cNvCxnSpPr>
            <a:endCxn id="115" idx="6"/>
          </p:cNvCxnSpPr>
          <p:nvPr/>
        </p:nvCxnSpPr>
        <p:spPr>
          <a:xfrm flipH="1" flipV="1">
            <a:off x="5292080" y="4644645"/>
            <a:ext cx="3288486" cy="11606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8432176" y="4869342"/>
            <a:ext cx="76201" cy="236619"/>
            <a:chOff x="8432176" y="4869342"/>
            <a:chExt cx="76201" cy="236619"/>
          </a:xfrm>
        </p:grpSpPr>
        <p:sp>
          <p:nvSpPr>
            <p:cNvPr id="106" name="Line 17"/>
            <p:cNvSpPr>
              <a:spLocks noChangeShapeType="1"/>
            </p:cNvSpPr>
            <p:nvPr/>
          </p:nvSpPr>
          <p:spPr bwMode="auto">
            <a:xfrm flipV="1">
              <a:off x="8432177" y="48693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9" name="Line 17"/>
            <p:cNvSpPr>
              <a:spLocks noChangeShapeType="1"/>
            </p:cNvSpPr>
            <p:nvPr/>
          </p:nvSpPr>
          <p:spPr bwMode="auto">
            <a:xfrm flipV="1">
              <a:off x="8432177" y="49495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0" name="Line 17"/>
            <p:cNvSpPr>
              <a:spLocks noChangeShapeType="1"/>
            </p:cNvSpPr>
            <p:nvPr/>
          </p:nvSpPr>
          <p:spPr bwMode="auto">
            <a:xfrm flipV="1">
              <a:off x="8432176" y="5029761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1" name="Text Box 23"/>
          <p:cNvSpPr txBox="1">
            <a:spLocks noChangeArrowheads="1"/>
          </p:cNvSpPr>
          <p:nvPr/>
        </p:nvSpPr>
        <p:spPr bwMode="auto">
          <a:xfrm>
            <a:off x="6900500" y="5021397"/>
            <a:ext cx="346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11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5732149" y="46370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 flipV="1">
            <a:off x="4391708" y="50693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1" name="Line 17"/>
          <p:cNvSpPr>
            <a:spLocks noChangeShapeType="1"/>
          </p:cNvSpPr>
          <p:nvPr/>
        </p:nvSpPr>
        <p:spPr bwMode="auto">
          <a:xfrm flipV="1">
            <a:off x="5748192" y="4709284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211960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flipV="1">
            <a:off x="8440198" y="5112895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7456149" y="506112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580566" y="4197025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7244136" y="5016189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5740532" y="4797152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4756121" y="5064950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5751839" y="4877000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4582385" y="501636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Line 17"/>
          <p:cNvSpPr>
            <a:spLocks noChangeShapeType="1"/>
          </p:cNvSpPr>
          <p:nvPr/>
        </p:nvSpPr>
        <p:spPr bwMode="auto">
          <a:xfrm flipV="1">
            <a:off x="8584577" y="4273043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7812179" y="5045260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7" name="Text Box 23"/>
          <p:cNvSpPr txBox="1">
            <a:spLocks noChangeArrowheads="1"/>
          </p:cNvSpPr>
          <p:nvPr/>
        </p:nvSpPr>
        <p:spPr bwMode="auto">
          <a:xfrm>
            <a:off x="7597061" y="5024211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14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V="1">
            <a:off x="5759860" y="4965594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4" name="Line 17"/>
          <p:cNvSpPr>
            <a:spLocks noChangeShapeType="1"/>
          </p:cNvSpPr>
          <p:nvPr/>
        </p:nvSpPr>
        <p:spPr bwMode="auto">
          <a:xfrm flipV="1">
            <a:off x="5111788" y="5064950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5" name="Ellipse 114"/>
          <p:cNvSpPr/>
          <p:nvPr/>
        </p:nvSpPr>
        <p:spPr bwMode="auto">
          <a:xfrm>
            <a:off x="5079479" y="4532243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4902320" y="4851812"/>
            <a:ext cx="538524" cy="281317"/>
            <a:chOff x="4902320" y="4851812"/>
            <a:chExt cx="538524" cy="281317"/>
          </a:xfrm>
        </p:grpSpPr>
        <p:sp>
          <p:nvSpPr>
            <p:cNvPr id="117" name="Text Box 23"/>
            <p:cNvSpPr txBox="1">
              <a:spLocks noChangeArrowheads="1"/>
            </p:cNvSpPr>
            <p:nvPr/>
          </p:nvSpPr>
          <p:spPr bwMode="auto">
            <a:xfrm>
              <a:off x="4902320" y="4851812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10</a:t>
              </a:r>
              <a:endParaRPr lang="de-CH" altLang="de-DE" sz="12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Text Box 23"/>
            <p:cNvSpPr txBox="1">
              <a:spLocks noChangeArrowheads="1"/>
            </p:cNvSpPr>
            <p:nvPr/>
          </p:nvSpPr>
          <p:spPr bwMode="auto">
            <a:xfrm>
              <a:off x="5086260" y="4856130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14</a:t>
              </a:r>
              <a:endParaRPr lang="de-CH" altLang="de-DE" sz="12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5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1" grpId="0" animBg="1"/>
      <p:bldP spid="92" grpId="0"/>
      <p:bldP spid="93" grpId="0" animBg="1"/>
      <p:bldP spid="96" grpId="0" animBg="1"/>
      <p:bldP spid="97" grpId="0" animBg="1"/>
      <p:bldP spid="99" grpId="0"/>
      <p:bldP spid="100" grpId="0" animBg="1"/>
      <p:bldP spid="101" grpId="0" animBg="1"/>
      <p:bldP spid="102" grpId="0" animBg="1"/>
      <p:bldP spid="103" grpId="0"/>
      <p:bldP spid="104" grpId="0" animBg="1"/>
      <p:bldP spid="105" grpId="0" animBg="1"/>
      <p:bldP spid="107" grpId="0"/>
      <p:bldP spid="108" grpId="0" animBg="1"/>
      <p:bldP spid="114" grpId="0" animBg="1"/>
      <p:bldP spid="1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2 ► 2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Spielkapitän verlangt Time-out</a:t>
            </a:r>
          </a:p>
          <a:p>
            <a:pPr marL="4033838" lvl="8" indent="0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► 1. nicht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ordnungsgemässer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Antrag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 nicht </a:t>
            </a:r>
            <a:r>
              <a:rPr lang="de-DE" sz="2000" dirty="0" err="1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ordnungsgemässer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Antrag)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075692" y="3933056"/>
            <a:ext cx="7923335" cy="1800200"/>
            <a:chOff x="1075692" y="3933056"/>
            <a:chExt cx="7923335" cy="180020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075692" y="3933056"/>
              <a:ext cx="7923335" cy="1800200"/>
              <a:chOff x="1180147" y="3933056"/>
              <a:chExt cx="7786796" cy="1728192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1180147" y="3933056"/>
                <a:ext cx="7786796" cy="1728192"/>
                <a:chOff x="1180147" y="3356992"/>
                <a:chExt cx="7786796" cy="1728192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47" y="3356992"/>
                  <a:ext cx="7786796" cy="1728192"/>
                </a:xfrm>
                <a:prstGeom prst="rect">
                  <a:avLst/>
                </a:prstGeom>
                <a:noFill/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8" name="Textfeld 27"/>
                <p:cNvSpPr txBox="1"/>
                <p:nvPr/>
              </p:nvSpPr>
              <p:spPr>
                <a:xfrm>
                  <a:off x="3796135" y="3381055"/>
                  <a:ext cx="648072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17:30</a:t>
                  </a:r>
                  <a:endParaRPr lang="de-CH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4656221" y="3376227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H‘dorf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6633064" y="3392269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Luzern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590084" y="3372853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7499819" y="3477127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6323628" y="4465310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56030" y="4461175"/>
                  <a:ext cx="68262" cy="6985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" name="Gruppieren 2"/>
              <p:cNvGrpSpPr/>
              <p:nvPr/>
            </p:nvGrpSpPr>
            <p:grpSpPr>
              <a:xfrm>
                <a:off x="3667980" y="4293096"/>
                <a:ext cx="4743842" cy="319982"/>
                <a:chOff x="3667980" y="4293096"/>
                <a:chExt cx="4743842" cy="319982"/>
              </a:xfrm>
            </p:grpSpPr>
            <p:sp>
              <p:nvSpPr>
                <p:cNvPr id="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67980" y="43029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CH" altLang="de-DE" sz="1400" b="1" dirty="0">
                      <a:latin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38100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90119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9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34117" y="43051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086317" y="4301117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46176" y="4305301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7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280109" y="4297414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15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5013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964971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324346" y="4297414"/>
                  <a:ext cx="3735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11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66834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02838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14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2289" name="Gruppieren 12288"/>
            <p:cNvGrpSpPr/>
            <p:nvPr/>
          </p:nvGrpSpPr>
          <p:grpSpPr>
            <a:xfrm>
              <a:off x="5742567" y="4213937"/>
              <a:ext cx="76201" cy="308809"/>
              <a:chOff x="5742567" y="4213937"/>
              <a:chExt cx="76201" cy="308809"/>
            </a:xfrm>
          </p:grpSpPr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V="1">
                <a:off x="5742568" y="428612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 flipV="1">
                <a:off x="5742567" y="42139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 flipV="1">
                <a:off x="5742568" y="43663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5742567" y="4446546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2292" name="Gruppieren 12291"/>
            <p:cNvGrpSpPr/>
            <p:nvPr/>
          </p:nvGrpSpPr>
          <p:grpSpPr>
            <a:xfrm>
              <a:off x="8392404" y="5313547"/>
              <a:ext cx="572084" cy="307777"/>
              <a:chOff x="8392404" y="5313547"/>
              <a:chExt cx="572084" cy="307777"/>
            </a:xfrm>
          </p:grpSpPr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392404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0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 Box 23"/>
              <p:cNvSpPr txBox="1">
                <a:spLocks noChangeArrowheads="1"/>
              </p:cNvSpPr>
              <p:nvPr/>
            </p:nvSpPr>
            <p:spPr bwMode="auto">
              <a:xfrm>
                <a:off x="8680436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3518307" y="502903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8440197" y="419720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8" name="Line 17"/>
            <p:cNvSpPr>
              <a:spLocks noChangeShapeType="1"/>
            </p:cNvSpPr>
            <p:nvPr/>
          </p:nvSpPr>
          <p:spPr bwMode="auto">
            <a:xfrm flipV="1">
              <a:off x="6732421" y="50691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8440198" y="4270086"/>
            <a:ext cx="76200" cy="156410"/>
            <a:chOff x="8440198" y="4270086"/>
            <a:chExt cx="76200" cy="156410"/>
          </a:xfrm>
        </p:grpSpPr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8440198" y="427008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8440198" y="435029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6558685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5740170" y="454280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V="1">
            <a:off x="4035679" y="508099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3870145" y="50292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V="1">
            <a:off x="8440198" y="444094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flipV="1">
            <a:off x="7088088" y="5056929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2" name="Gruppieren 81"/>
          <p:cNvGrpSpPr/>
          <p:nvPr/>
        </p:nvGrpSpPr>
        <p:grpSpPr>
          <a:xfrm>
            <a:off x="8432357" y="4536107"/>
            <a:ext cx="76201" cy="308809"/>
            <a:chOff x="5742567" y="4213937"/>
            <a:chExt cx="76201" cy="308809"/>
          </a:xfrm>
        </p:grpSpPr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5742568" y="428612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 flipV="1">
              <a:off x="5742567" y="42139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 flipV="1">
              <a:off x="5742568" y="43663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V="1">
              <a:off x="5742567" y="444654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5046212" y="448523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Arial" charset="0"/>
                <a:cs typeface="Arial" charset="0"/>
              </a:rPr>
              <a:t>8</a:t>
            </a:r>
            <a:endParaRPr lang="de-CH" altLang="de-DE" sz="1400" b="1" dirty="0"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48082" y="4677199"/>
            <a:ext cx="449525" cy="281317"/>
            <a:chOff x="4948082" y="4677199"/>
            <a:chExt cx="449525" cy="281317"/>
          </a:xfrm>
        </p:grpSpPr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>
              <a:off x="4948082" y="4677199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5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5127981" y="468151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8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8432176" y="4869342"/>
            <a:ext cx="76201" cy="236619"/>
            <a:chOff x="8432176" y="4869342"/>
            <a:chExt cx="76201" cy="236619"/>
          </a:xfrm>
        </p:grpSpPr>
        <p:sp>
          <p:nvSpPr>
            <p:cNvPr id="106" name="Line 17"/>
            <p:cNvSpPr>
              <a:spLocks noChangeShapeType="1"/>
            </p:cNvSpPr>
            <p:nvPr/>
          </p:nvSpPr>
          <p:spPr bwMode="auto">
            <a:xfrm flipV="1">
              <a:off x="8432177" y="48693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9" name="Line 17"/>
            <p:cNvSpPr>
              <a:spLocks noChangeShapeType="1"/>
            </p:cNvSpPr>
            <p:nvPr/>
          </p:nvSpPr>
          <p:spPr bwMode="auto">
            <a:xfrm flipV="1">
              <a:off x="8432177" y="49495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0" name="Line 17"/>
            <p:cNvSpPr>
              <a:spLocks noChangeShapeType="1"/>
            </p:cNvSpPr>
            <p:nvPr/>
          </p:nvSpPr>
          <p:spPr bwMode="auto">
            <a:xfrm flipV="1">
              <a:off x="8432176" y="5029761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1" name="Text Box 23"/>
          <p:cNvSpPr txBox="1">
            <a:spLocks noChangeArrowheads="1"/>
          </p:cNvSpPr>
          <p:nvPr/>
        </p:nvSpPr>
        <p:spPr bwMode="auto">
          <a:xfrm>
            <a:off x="6900500" y="5021397"/>
            <a:ext cx="346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11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5732149" y="46370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 flipV="1">
            <a:off x="4391708" y="50693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1" name="Line 17"/>
          <p:cNvSpPr>
            <a:spLocks noChangeShapeType="1"/>
          </p:cNvSpPr>
          <p:nvPr/>
        </p:nvSpPr>
        <p:spPr bwMode="auto">
          <a:xfrm flipV="1">
            <a:off x="5748192" y="470928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211960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7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flipV="1">
            <a:off x="8440198" y="51128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7456149" y="506112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580566" y="419702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7244136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5740532" y="479715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4756121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4582385" y="50131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9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5751839" y="48770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4" name="Line 17"/>
          <p:cNvSpPr>
            <a:spLocks noChangeShapeType="1"/>
          </p:cNvSpPr>
          <p:nvPr/>
        </p:nvSpPr>
        <p:spPr bwMode="auto">
          <a:xfrm flipV="1">
            <a:off x="8584577" y="427304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7812179" y="504526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7" name="Text Box 23"/>
          <p:cNvSpPr txBox="1">
            <a:spLocks noChangeArrowheads="1"/>
          </p:cNvSpPr>
          <p:nvPr/>
        </p:nvSpPr>
        <p:spPr bwMode="auto">
          <a:xfrm>
            <a:off x="7597061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V="1">
            <a:off x="5759860" y="49655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4" name="Line 17"/>
          <p:cNvSpPr>
            <a:spLocks noChangeShapeType="1"/>
          </p:cNvSpPr>
          <p:nvPr/>
        </p:nvSpPr>
        <p:spPr bwMode="auto">
          <a:xfrm flipV="1">
            <a:off x="5111788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5" name="Ellipse 114"/>
          <p:cNvSpPr/>
          <p:nvPr/>
        </p:nvSpPr>
        <p:spPr bwMode="auto">
          <a:xfrm>
            <a:off x="5079479" y="4532243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4902320" y="4851812"/>
            <a:ext cx="538524" cy="281317"/>
            <a:chOff x="4902320" y="4851812"/>
            <a:chExt cx="538524" cy="281317"/>
          </a:xfrm>
        </p:grpSpPr>
        <p:sp>
          <p:nvSpPr>
            <p:cNvPr id="117" name="Text Box 23"/>
            <p:cNvSpPr txBox="1">
              <a:spLocks noChangeArrowheads="1"/>
            </p:cNvSpPr>
            <p:nvPr/>
          </p:nvSpPr>
          <p:spPr bwMode="auto">
            <a:xfrm>
              <a:off x="4902320" y="4851812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10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8" name="Text Box 23"/>
            <p:cNvSpPr txBox="1">
              <a:spLocks noChangeArrowheads="1"/>
            </p:cNvSpPr>
            <p:nvPr/>
          </p:nvSpPr>
          <p:spPr bwMode="auto">
            <a:xfrm>
              <a:off x="5086260" y="4856130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740170" y="5053281"/>
            <a:ext cx="84040" cy="152037"/>
            <a:chOff x="5740170" y="5053281"/>
            <a:chExt cx="84040" cy="152037"/>
          </a:xfrm>
        </p:grpSpPr>
        <p:sp>
          <p:nvSpPr>
            <p:cNvPr id="116" name="Line 17"/>
            <p:cNvSpPr>
              <a:spLocks noChangeShapeType="1"/>
            </p:cNvSpPr>
            <p:nvPr/>
          </p:nvSpPr>
          <p:spPr bwMode="auto">
            <a:xfrm flipV="1">
              <a:off x="5740170" y="5053281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9" name="Line 17"/>
            <p:cNvSpPr>
              <a:spLocks noChangeShapeType="1"/>
            </p:cNvSpPr>
            <p:nvPr/>
          </p:nvSpPr>
          <p:spPr bwMode="auto">
            <a:xfrm flipV="1">
              <a:off x="5748010" y="5129118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cxnSp>
        <p:nvCxnSpPr>
          <p:cNvPr id="121" name="Gerade Verbindung mit Pfeil 120"/>
          <p:cNvCxnSpPr/>
          <p:nvPr/>
        </p:nvCxnSpPr>
        <p:spPr>
          <a:xfrm flipH="1">
            <a:off x="4794221" y="2276872"/>
            <a:ext cx="545168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23"/>
          <p:cNvSpPr txBox="1">
            <a:spLocks noChangeArrowheads="1"/>
          </p:cNvSpPr>
          <p:nvPr/>
        </p:nvSpPr>
        <p:spPr bwMode="auto">
          <a:xfrm>
            <a:off x="8364542" y="5481989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14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8628995" y="5477308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12</a:t>
            </a:r>
            <a:endParaRPr lang="de-CH" altLang="de-DE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1259632" y="1700808"/>
            <a:ext cx="3532690" cy="3908762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a) Wenn Time-Out gepfiffen wird, dann </a:t>
            </a:r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wird Time-out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gewährt (Eintrag als zweites Time-out).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b) Wenn rechtzeitig bemerkt und Time-out nicht gepfiffen wird, wird Antrag auf Time-out durch Kapitän zurückgewiesen.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In beiden Fällen handelt es sich jedoch um einen nicht ordnungs-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gemässen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Antrag =&gt; Eintragung in Sanktionen [a) nach Time-out und b) sofort], jedoch keine weiteren Konsequenzen.</a:t>
            </a:r>
          </a:p>
        </p:txBody>
      </p:sp>
    </p:spTree>
    <p:extLst>
      <p:ext uri="{BB962C8B-B14F-4D97-AF65-F5344CB8AC3E}">
        <p14:creationId xmlns:p14="http://schemas.microsoft.com/office/powerpoint/2010/main" val="41943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1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 nicht </a:t>
            </a:r>
            <a:r>
              <a:rPr lang="de-DE" sz="2000" dirty="0" err="1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ordnungsgemässer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Antrag / neues MB)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1844824"/>
            <a:ext cx="3226068" cy="4038935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cxnSp>
        <p:nvCxnSpPr>
          <p:cNvPr id="6" name="Gerade Verbindung mit Pfeil 5"/>
          <p:cNvCxnSpPr>
            <a:endCxn id="2" idx="1"/>
          </p:cNvCxnSpPr>
          <p:nvPr/>
        </p:nvCxnSpPr>
        <p:spPr>
          <a:xfrm flipV="1">
            <a:off x="2627784" y="3864292"/>
            <a:ext cx="834553" cy="179695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4788024" y="1844824"/>
            <a:ext cx="1900381" cy="50405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6444208" y="2140877"/>
            <a:ext cx="142875" cy="142875"/>
            <a:chOff x="3282" y="3135"/>
            <a:chExt cx="162" cy="138"/>
          </a:xfrm>
        </p:grpSpPr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8457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 nicht </a:t>
            </a:r>
            <a:r>
              <a:rPr lang="de-DE" sz="2000" dirty="0" err="1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ordnungsgemässer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Antrag &amp; 2. Time-out)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2 ► 1 Pkt. verliert Service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14 ► 0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7 ► 3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7 ► 1 Pkt. verliert Service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075692" y="3933056"/>
            <a:ext cx="7923335" cy="1800200"/>
            <a:chOff x="1075692" y="3933056"/>
            <a:chExt cx="7923335" cy="180020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075692" y="3933056"/>
              <a:ext cx="7923335" cy="1800200"/>
              <a:chOff x="1180147" y="3933056"/>
              <a:chExt cx="7786796" cy="1728192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1180147" y="3933056"/>
                <a:ext cx="7786796" cy="1728192"/>
                <a:chOff x="1180147" y="3356992"/>
                <a:chExt cx="7786796" cy="1728192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47" y="3356992"/>
                  <a:ext cx="7786796" cy="1728192"/>
                </a:xfrm>
                <a:prstGeom prst="rect">
                  <a:avLst/>
                </a:prstGeom>
                <a:noFill/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8" name="Textfeld 27"/>
                <p:cNvSpPr txBox="1"/>
                <p:nvPr/>
              </p:nvSpPr>
              <p:spPr>
                <a:xfrm>
                  <a:off x="3796135" y="3381055"/>
                  <a:ext cx="648072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17:30</a:t>
                  </a:r>
                  <a:endParaRPr lang="de-CH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4656221" y="3376227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H‘dorf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6633064" y="3392269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Luzern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590084" y="3372853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7499819" y="3477127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6323628" y="4465310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56030" y="4461175"/>
                  <a:ext cx="68262" cy="6985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" name="Gruppieren 2"/>
              <p:cNvGrpSpPr/>
              <p:nvPr/>
            </p:nvGrpSpPr>
            <p:grpSpPr>
              <a:xfrm>
                <a:off x="3667980" y="4293096"/>
                <a:ext cx="4743842" cy="319982"/>
                <a:chOff x="3667980" y="4293096"/>
                <a:chExt cx="4743842" cy="319982"/>
              </a:xfrm>
            </p:grpSpPr>
            <p:sp>
              <p:nvSpPr>
                <p:cNvPr id="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67980" y="43029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CH" altLang="de-DE" sz="1400" b="1" dirty="0">
                      <a:latin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38100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90119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9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34117" y="43051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086317" y="4301117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46176" y="4305301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7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280109" y="4297414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15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5013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964971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324346" y="4297414"/>
                  <a:ext cx="3735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11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66834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02838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14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2289" name="Gruppieren 12288"/>
            <p:cNvGrpSpPr/>
            <p:nvPr/>
          </p:nvGrpSpPr>
          <p:grpSpPr>
            <a:xfrm>
              <a:off x="5742567" y="4213937"/>
              <a:ext cx="76201" cy="308809"/>
              <a:chOff x="5742567" y="4213937"/>
              <a:chExt cx="76201" cy="308809"/>
            </a:xfrm>
          </p:grpSpPr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V="1">
                <a:off x="5742568" y="428612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 flipV="1">
                <a:off x="5742567" y="42139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 flipV="1">
                <a:off x="5742568" y="43663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5742567" y="4446546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2292" name="Gruppieren 12291"/>
            <p:cNvGrpSpPr/>
            <p:nvPr/>
          </p:nvGrpSpPr>
          <p:grpSpPr>
            <a:xfrm>
              <a:off x="8392404" y="5313547"/>
              <a:ext cx="572084" cy="307777"/>
              <a:chOff x="8392404" y="5313547"/>
              <a:chExt cx="572084" cy="307777"/>
            </a:xfrm>
          </p:grpSpPr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392404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0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 Box 23"/>
              <p:cNvSpPr txBox="1">
                <a:spLocks noChangeArrowheads="1"/>
              </p:cNvSpPr>
              <p:nvPr/>
            </p:nvSpPr>
            <p:spPr bwMode="auto">
              <a:xfrm>
                <a:off x="8680436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3518307" y="502903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8440197" y="419720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8" name="Line 17"/>
            <p:cNvSpPr>
              <a:spLocks noChangeShapeType="1"/>
            </p:cNvSpPr>
            <p:nvPr/>
          </p:nvSpPr>
          <p:spPr bwMode="auto">
            <a:xfrm flipV="1">
              <a:off x="6732421" y="50691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8440198" y="4270086"/>
            <a:ext cx="76200" cy="156410"/>
            <a:chOff x="8440198" y="4270086"/>
            <a:chExt cx="76200" cy="156410"/>
          </a:xfrm>
        </p:grpSpPr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8440198" y="427008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8440198" y="435029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6558685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5740170" y="454280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V="1">
            <a:off x="4035679" y="508099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3870145" y="50292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V="1">
            <a:off x="8440198" y="444094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flipV="1">
            <a:off x="7088088" y="5056929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2" name="Gruppieren 81"/>
          <p:cNvGrpSpPr/>
          <p:nvPr/>
        </p:nvGrpSpPr>
        <p:grpSpPr>
          <a:xfrm>
            <a:off x="8432357" y="4536107"/>
            <a:ext cx="76201" cy="308809"/>
            <a:chOff x="5742567" y="4213937"/>
            <a:chExt cx="76201" cy="308809"/>
          </a:xfrm>
        </p:grpSpPr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5742568" y="428612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 flipV="1">
              <a:off x="5742567" y="42139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 flipV="1">
              <a:off x="5742568" y="43663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V="1">
              <a:off x="5742567" y="444654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5046212" y="448523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Arial" charset="0"/>
                <a:cs typeface="Arial" charset="0"/>
              </a:rPr>
              <a:t>8</a:t>
            </a:r>
            <a:endParaRPr lang="de-CH" altLang="de-DE" sz="1400" b="1" dirty="0"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48082" y="4677199"/>
            <a:ext cx="449525" cy="281317"/>
            <a:chOff x="4948082" y="4677199"/>
            <a:chExt cx="449525" cy="281317"/>
          </a:xfrm>
        </p:grpSpPr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>
              <a:off x="4948082" y="4677199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5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5127981" y="468151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8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8432176" y="4869342"/>
            <a:ext cx="76201" cy="236619"/>
            <a:chOff x="8432176" y="4869342"/>
            <a:chExt cx="76201" cy="236619"/>
          </a:xfrm>
        </p:grpSpPr>
        <p:sp>
          <p:nvSpPr>
            <p:cNvPr id="106" name="Line 17"/>
            <p:cNvSpPr>
              <a:spLocks noChangeShapeType="1"/>
            </p:cNvSpPr>
            <p:nvPr/>
          </p:nvSpPr>
          <p:spPr bwMode="auto">
            <a:xfrm flipV="1">
              <a:off x="8432177" y="48693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9" name="Line 17"/>
            <p:cNvSpPr>
              <a:spLocks noChangeShapeType="1"/>
            </p:cNvSpPr>
            <p:nvPr/>
          </p:nvSpPr>
          <p:spPr bwMode="auto">
            <a:xfrm flipV="1">
              <a:off x="8432177" y="49495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0" name="Line 17"/>
            <p:cNvSpPr>
              <a:spLocks noChangeShapeType="1"/>
            </p:cNvSpPr>
            <p:nvPr/>
          </p:nvSpPr>
          <p:spPr bwMode="auto">
            <a:xfrm flipV="1">
              <a:off x="8432176" y="5029761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1" name="Text Box 23"/>
          <p:cNvSpPr txBox="1">
            <a:spLocks noChangeArrowheads="1"/>
          </p:cNvSpPr>
          <p:nvPr/>
        </p:nvSpPr>
        <p:spPr bwMode="auto">
          <a:xfrm>
            <a:off x="6900500" y="5021397"/>
            <a:ext cx="346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11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5732149" y="46370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 flipV="1">
            <a:off x="4391708" y="50693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1" name="Line 17"/>
          <p:cNvSpPr>
            <a:spLocks noChangeShapeType="1"/>
          </p:cNvSpPr>
          <p:nvPr/>
        </p:nvSpPr>
        <p:spPr bwMode="auto">
          <a:xfrm flipV="1">
            <a:off x="5748192" y="470928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211960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7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flipV="1">
            <a:off x="8440198" y="51128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7456149" y="506112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580566" y="419702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7244136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5740532" y="479715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4756121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5751839" y="48770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4582385" y="50131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9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4" name="Line 17"/>
          <p:cNvSpPr>
            <a:spLocks noChangeShapeType="1"/>
          </p:cNvSpPr>
          <p:nvPr/>
        </p:nvSpPr>
        <p:spPr bwMode="auto">
          <a:xfrm flipV="1">
            <a:off x="8584577" y="427304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7812179" y="504526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7" name="Text Box 23"/>
          <p:cNvSpPr txBox="1">
            <a:spLocks noChangeArrowheads="1"/>
          </p:cNvSpPr>
          <p:nvPr/>
        </p:nvSpPr>
        <p:spPr bwMode="auto">
          <a:xfrm>
            <a:off x="7597061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V="1">
            <a:off x="5759860" y="49655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4" name="Line 17"/>
          <p:cNvSpPr>
            <a:spLocks noChangeShapeType="1"/>
          </p:cNvSpPr>
          <p:nvPr/>
        </p:nvSpPr>
        <p:spPr bwMode="auto">
          <a:xfrm flipV="1">
            <a:off x="5111788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5" name="Ellipse 114"/>
          <p:cNvSpPr/>
          <p:nvPr/>
        </p:nvSpPr>
        <p:spPr bwMode="auto">
          <a:xfrm>
            <a:off x="5079479" y="4532243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4902320" y="4851812"/>
            <a:ext cx="538524" cy="281317"/>
            <a:chOff x="4902320" y="4851812"/>
            <a:chExt cx="538524" cy="281317"/>
          </a:xfrm>
        </p:grpSpPr>
        <p:sp>
          <p:nvSpPr>
            <p:cNvPr id="117" name="Text Box 23"/>
            <p:cNvSpPr txBox="1">
              <a:spLocks noChangeArrowheads="1"/>
            </p:cNvSpPr>
            <p:nvPr/>
          </p:nvSpPr>
          <p:spPr bwMode="auto">
            <a:xfrm>
              <a:off x="4902320" y="4851812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10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8" name="Text Box 23"/>
            <p:cNvSpPr txBox="1">
              <a:spLocks noChangeArrowheads="1"/>
            </p:cNvSpPr>
            <p:nvPr/>
          </p:nvSpPr>
          <p:spPr bwMode="auto">
            <a:xfrm>
              <a:off x="5086260" y="4856130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6" name="Line 17"/>
          <p:cNvSpPr>
            <a:spLocks noChangeShapeType="1"/>
          </p:cNvSpPr>
          <p:nvPr/>
        </p:nvSpPr>
        <p:spPr bwMode="auto">
          <a:xfrm flipV="1">
            <a:off x="5884186" y="4208875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9" name="Text Box 23"/>
          <p:cNvSpPr txBox="1">
            <a:spLocks noChangeArrowheads="1"/>
          </p:cNvSpPr>
          <p:nvPr/>
        </p:nvSpPr>
        <p:spPr bwMode="auto">
          <a:xfrm>
            <a:off x="4900137" y="5024210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17"/>
          <p:cNvSpPr>
            <a:spLocks noChangeShapeType="1"/>
          </p:cNvSpPr>
          <p:nvPr/>
        </p:nvSpPr>
        <p:spPr bwMode="auto">
          <a:xfrm flipV="1">
            <a:off x="5748372" y="50531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1" name="Line 17"/>
          <p:cNvSpPr>
            <a:spLocks noChangeShapeType="1"/>
          </p:cNvSpPr>
          <p:nvPr/>
        </p:nvSpPr>
        <p:spPr bwMode="auto">
          <a:xfrm flipV="1">
            <a:off x="5751840" y="513403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2" name="Line 17"/>
          <p:cNvSpPr>
            <a:spLocks noChangeShapeType="1"/>
          </p:cNvSpPr>
          <p:nvPr/>
        </p:nvSpPr>
        <p:spPr bwMode="auto">
          <a:xfrm flipV="1">
            <a:off x="8576193" y="4360912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3" name="Line 17"/>
          <p:cNvSpPr>
            <a:spLocks noChangeShapeType="1"/>
          </p:cNvSpPr>
          <p:nvPr/>
        </p:nvSpPr>
        <p:spPr bwMode="auto">
          <a:xfrm flipV="1">
            <a:off x="8164379" y="5048908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4" name="Text Box 23"/>
          <p:cNvSpPr txBox="1">
            <a:spLocks noChangeArrowheads="1"/>
          </p:cNvSpPr>
          <p:nvPr/>
        </p:nvSpPr>
        <p:spPr bwMode="auto">
          <a:xfrm>
            <a:off x="7953811" y="5005155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15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Line 17"/>
          <p:cNvSpPr>
            <a:spLocks noChangeShapeType="1"/>
          </p:cNvSpPr>
          <p:nvPr/>
        </p:nvSpPr>
        <p:spPr bwMode="auto">
          <a:xfrm flipV="1">
            <a:off x="5888015" y="4280883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6" name="Line 17"/>
          <p:cNvSpPr>
            <a:spLocks noChangeShapeType="1"/>
          </p:cNvSpPr>
          <p:nvPr/>
        </p:nvSpPr>
        <p:spPr bwMode="auto">
          <a:xfrm flipV="1">
            <a:off x="5460159" y="5064950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5" name="Gruppieren 4"/>
          <p:cNvGrpSpPr/>
          <p:nvPr/>
        </p:nvGrpSpPr>
        <p:grpSpPr>
          <a:xfrm>
            <a:off x="5876165" y="4377317"/>
            <a:ext cx="92242" cy="243735"/>
            <a:chOff x="5876165" y="4377317"/>
            <a:chExt cx="92242" cy="243735"/>
          </a:xfrm>
        </p:grpSpPr>
        <p:sp>
          <p:nvSpPr>
            <p:cNvPr id="127" name="Line 17"/>
            <p:cNvSpPr>
              <a:spLocks noChangeShapeType="1"/>
            </p:cNvSpPr>
            <p:nvPr/>
          </p:nvSpPr>
          <p:spPr bwMode="auto">
            <a:xfrm flipV="1">
              <a:off x="5876165" y="4377317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8" name="Line 17"/>
            <p:cNvSpPr>
              <a:spLocks noChangeShapeType="1"/>
            </p:cNvSpPr>
            <p:nvPr/>
          </p:nvSpPr>
          <p:spPr bwMode="auto">
            <a:xfrm flipV="1">
              <a:off x="5887834" y="4453154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9" name="Line 17"/>
            <p:cNvSpPr>
              <a:spLocks noChangeShapeType="1"/>
            </p:cNvSpPr>
            <p:nvPr/>
          </p:nvSpPr>
          <p:spPr bwMode="auto">
            <a:xfrm flipV="1">
              <a:off x="5892207" y="4544852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8352300" y="5473424"/>
            <a:ext cx="671470" cy="307777"/>
            <a:chOff x="8344278" y="5313547"/>
            <a:chExt cx="671470" cy="307777"/>
          </a:xfrm>
        </p:grpSpPr>
        <p:sp>
          <p:nvSpPr>
            <p:cNvPr id="131" name="Text Box 23"/>
            <p:cNvSpPr txBox="1">
              <a:spLocks noChangeArrowheads="1"/>
            </p:cNvSpPr>
            <p:nvPr/>
          </p:nvSpPr>
          <p:spPr bwMode="auto">
            <a:xfrm>
              <a:off x="8344278" y="531354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14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32" name="Text Box 23"/>
            <p:cNvSpPr txBox="1">
              <a:spLocks noChangeArrowheads="1"/>
            </p:cNvSpPr>
            <p:nvPr/>
          </p:nvSpPr>
          <p:spPr bwMode="auto">
            <a:xfrm>
              <a:off x="8632310" y="531354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12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33" name="Line 17"/>
          <p:cNvSpPr>
            <a:spLocks noChangeShapeType="1"/>
          </p:cNvSpPr>
          <p:nvPr/>
        </p:nvSpPr>
        <p:spPr bwMode="auto">
          <a:xfrm flipV="1">
            <a:off x="5892026" y="462488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4" name="Text Box 23"/>
          <p:cNvSpPr txBox="1">
            <a:spLocks noChangeArrowheads="1"/>
          </p:cNvSpPr>
          <p:nvPr/>
        </p:nvSpPr>
        <p:spPr bwMode="auto">
          <a:xfrm>
            <a:off x="5265452" y="5024211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18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Line 17"/>
          <p:cNvSpPr>
            <a:spLocks noChangeShapeType="1"/>
          </p:cNvSpPr>
          <p:nvPr/>
        </p:nvSpPr>
        <p:spPr bwMode="auto">
          <a:xfrm flipV="1">
            <a:off x="8588406" y="4441123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6" name="Line 17"/>
          <p:cNvSpPr>
            <a:spLocks noChangeShapeType="1"/>
          </p:cNvSpPr>
          <p:nvPr/>
        </p:nvSpPr>
        <p:spPr bwMode="auto">
          <a:xfrm flipV="1">
            <a:off x="6388242" y="5225008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42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9" grpId="0"/>
      <p:bldP spid="122" grpId="0" animBg="1"/>
      <p:bldP spid="123" grpId="0" animBg="1"/>
      <p:bldP spid="124" grpId="0"/>
      <p:bldP spid="125" grpId="0" animBg="1"/>
      <p:bldP spid="126" grpId="0" animBg="1"/>
      <p:bldP spid="133" grpId="0" animBg="1"/>
      <p:bldP spid="134" grpId="0"/>
      <p:bldP spid="135" grpId="0" animBg="1"/>
      <p:bldP spid="1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(Mannschaftsstrafen)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15 ► 2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1. Verzögerung durch Nr. 7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075692" y="3933056"/>
            <a:ext cx="7923335" cy="1800200"/>
            <a:chOff x="1075692" y="3933056"/>
            <a:chExt cx="7923335" cy="180020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075692" y="3933056"/>
              <a:ext cx="7923335" cy="1800200"/>
              <a:chOff x="1180147" y="3933056"/>
              <a:chExt cx="7786796" cy="1728192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1180147" y="3933056"/>
                <a:ext cx="7786796" cy="1728192"/>
                <a:chOff x="1180147" y="3356992"/>
                <a:chExt cx="7786796" cy="1728192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47" y="3356992"/>
                  <a:ext cx="7786796" cy="1728192"/>
                </a:xfrm>
                <a:prstGeom prst="rect">
                  <a:avLst/>
                </a:prstGeom>
                <a:noFill/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8" name="Textfeld 27"/>
                <p:cNvSpPr txBox="1"/>
                <p:nvPr/>
              </p:nvSpPr>
              <p:spPr>
                <a:xfrm>
                  <a:off x="3796135" y="3381055"/>
                  <a:ext cx="648072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17:30</a:t>
                  </a:r>
                  <a:endParaRPr lang="de-CH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4656221" y="3376227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H‘dorf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6633064" y="3392269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Luzern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590084" y="3372853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7499819" y="3477127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6323628" y="4465310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56030" y="4461175"/>
                  <a:ext cx="68262" cy="6985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" name="Gruppieren 2"/>
              <p:cNvGrpSpPr/>
              <p:nvPr/>
            </p:nvGrpSpPr>
            <p:grpSpPr>
              <a:xfrm>
                <a:off x="3667980" y="4293096"/>
                <a:ext cx="4743842" cy="319982"/>
                <a:chOff x="3667980" y="4293096"/>
                <a:chExt cx="4743842" cy="319982"/>
              </a:xfrm>
            </p:grpSpPr>
            <p:sp>
              <p:nvSpPr>
                <p:cNvPr id="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67980" y="43029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CH" altLang="de-DE" sz="1400" b="1" dirty="0">
                      <a:latin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38100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90119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9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34117" y="43051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086317" y="4301117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46176" y="4305301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7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280109" y="4297414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15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5013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964971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324346" y="4297414"/>
                  <a:ext cx="3735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11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66834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02838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14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2289" name="Gruppieren 12288"/>
            <p:cNvGrpSpPr/>
            <p:nvPr/>
          </p:nvGrpSpPr>
          <p:grpSpPr>
            <a:xfrm>
              <a:off x="5742567" y="4213937"/>
              <a:ext cx="76201" cy="308809"/>
              <a:chOff x="5742567" y="4213937"/>
              <a:chExt cx="76201" cy="308809"/>
            </a:xfrm>
          </p:grpSpPr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V="1">
                <a:off x="5742568" y="428612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 flipV="1">
                <a:off x="5742567" y="42139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 flipV="1">
                <a:off x="5742568" y="43663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5742567" y="4446546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2292" name="Gruppieren 12291"/>
            <p:cNvGrpSpPr/>
            <p:nvPr/>
          </p:nvGrpSpPr>
          <p:grpSpPr>
            <a:xfrm>
              <a:off x="8392404" y="5313547"/>
              <a:ext cx="572084" cy="307777"/>
              <a:chOff x="8392404" y="5313547"/>
              <a:chExt cx="572084" cy="307777"/>
            </a:xfrm>
          </p:grpSpPr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392404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0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 Box 23"/>
              <p:cNvSpPr txBox="1">
                <a:spLocks noChangeArrowheads="1"/>
              </p:cNvSpPr>
              <p:nvPr/>
            </p:nvSpPr>
            <p:spPr bwMode="auto">
              <a:xfrm>
                <a:off x="8680436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3518307" y="502903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8440197" y="419720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8" name="Line 17"/>
            <p:cNvSpPr>
              <a:spLocks noChangeShapeType="1"/>
            </p:cNvSpPr>
            <p:nvPr/>
          </p:nvSpPr>
          <p:spPr bwMode="auto">
            <a:xfrm flipV="1">
              <a:off x="6732421" y="50691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8440198" y="4270086"/>
            <a:ext cx="76200" cy="156410"/>
            <a:chOff x="8440198" y="4270086"/>
            <a:chExt cx="76200" cy="156410"/>
          </a:xfrm>
        </p:grpSpPr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8440198" y="427008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8440198" y="435029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6558685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5740170" y="454280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V="1">
            <a:off x="4035679" y="508099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3870145" y="50292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V="1">
            <a:off x="8440198" y="444094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flipV="1">
            <a:off x="7088088" y="5056929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2" name="Gruppieren 81"/>
          <p:cNvGrpSpPr/>
          <p:nvPr/>
        </p:nvGrpSpPr>
        <p:grpSpPr>
          <a:xfrm>
            <a:off x="8432357" y="4536107"/>
            <a:ext cx="76201" cy="308809"/>
            <a:chOff x="5742567" y="4213937"/>
            <a:chExt cx="76201" cy="308809"/>
          </a:xfrm>
        </p:grpSpPr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5742568" y="428612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 flipV="1">
              <a:off x="5742567" y="42139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 flipV="1">
              <a:off x="5742568" y="43663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V="1">
              <a:off x="5742567" y="444654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5046212" y="448523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Arial" charset="0"/>
                <a:cs typeface="Arial" charset="0"/>
              </a:rPr>
              <a:t>8</a:t>
            </a:r>
            <a:endParaRPr lang="de-CH" altLang="de-DE" sz="1400" b="1" dirty="0"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48082" y="4677199"/>
            <a:ext cx="449525" cy="281317"/>
            <a:chOff x="4948082" y="4677199"/>
            <a:chExt cx="449525" cy="281317"/>
          </a:xfrm>
        </p:grpSpPr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>
              <a:off x="4948082" y="4677199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5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5127981" y="468151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8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8432176" y="4869342"/>
            <a:ext cx="76201" cy="236619"/>
            <a:chOff x="8432176" y="4869342"/>
            <a:chExt cx="76201" cy="236619"/>
          </a:xfrm>
        </p:grpSpPr>
        <p:sp>
          <p:nvSpPr>
            <p:cNvPr id="106" name="Line 17"/>
            <p:cNvSpPr>
              <a:spLocks noChangeShapeType="1"/>
            </p:cNvSpPr>
            <p:nvPr/>
          </p:nvSpPr>
          <p:spPr bwMode="auto">
            <a:xfrm flipV="1">
              <a:off x="8432177" y="48693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9" name="Line 17"/>
            <p:cNvSpPr>
              <a:spLocks noChangeShapeType="1"/>
            </p:cNvSpPr>
            <p:nvPr/>
          </p:nvSpPr>
          <p:spPr bwMode="auto">
            <a:xfrm flipV="1">
              <a:off x="8432177" y="49495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0" name="Line 17"/>
            <p:cNvSpPr>
              <a:spLocks noChangeShapeType="1"/>
            </p:cNvSpPr>
            <p:nvPr/>
          </p:nvSpPr>
          <p:spPr bwMode="auto">
            <a:xfrm flipV="1">
              <a:off x="8432176" y="5029761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1" name="Text Box 23"/>
          <p:cNvSpPr txBox="1">
            <a:spLocks noChangeArrowheads="1"/>
          </p:cNvSpPr>
          <p:nvPr/>
        </p:nvSpPr>
        <p:spPr bwMode="auto">
          <a:xfrm>
            <a:off x="6900500" y="5021397"/>
            <a:ext cx="346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11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5732149" y="46370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 flipV="1">
            <a:off x="4391708" y="50693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1" name="Line 17"/>
          <p:cNvSpPr>
            <a:spLocks noChangeShapeType="1"/>
          </p:cNvSpPr>
          <p:nvPr/>
        </p:nvSpPr>
        <p:spPr bwMode="auto">
          <a:xfrm flipV="1">
            <a:off x="5748192" y="470928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211960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7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flipV="1">
            <a:off x="8440198" y="51128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7456149" y="506112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580566" y="419702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7244136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5740532" y="479715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4756121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5751839" y="48770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4582385" y="50131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9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4" name="Line 17"/>
          <p:cNvSpPr>
            <a:spLocks noChangeShapeType="1"/>
          </p:cNvSpPr>
          <p:nvPr/>
        </p:nvSpPr>
        <p:spPr bwMode="auto">
          <a:xfrm flipV="1">
            <a:off x="8584577" y="427304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7812179" y="504526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7" name="Text Box 23"/>
          <p:cNvSpPr txBox="1">
            <a:spLocks noChangeArrowheads="1"/>
          </p:cNvSpPr>
          <p:nvPr/>
        </p:nvSpPr>
        <p:spPr bwMode="auto">
          <a:xfrm>
            <a:off x="7597061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V="1">
            <a:off x="5759860" y="49655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4" name="Line 17"/>
          <p:cNvSpPr>
            <a:spLocks noChangeShapeType="1"/>
          </p:cNvSpPr>
          <p:nvPr/>
        </p:nvSpPr>
        <p:spPr bwMode="auto">
          <a:xfrm flipV="1">
            <a:off x="5111788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5" name="Ellipse 114"/>
          <p:cNvSpPr/>
          <p:nvPr/>
        </p:nvSpPr>
        <p:spPr bwMode="auto">
          <a:xfrm>
            <a:off x="5079479" y="4532243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4902320" y="4851812"/>
            <a:ext cx="538524" cy="281317"/>
            <a:chOff x="4902320" y="4851812"/>
            <a:chExt cx="538524" cy="281317"/>
          </a:xfrm>
        </p:grpSpPr>
        <p:sp>
          <p:nvSpPr>
            <p:cNvPr id="117" name="Text Box 23"/>
            <p:cNvSpPr txBox="1">
              <a:spLocks noChangeArrowheads="1"/>
            </p:cNvSpPr>
            <p:nvPr/>
          </p:nvSpPr>
          <p:spPr bwMode="auto">
            <a:xfrm>
              <a:off x="4902320" y="4851812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10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8" name="Text Box 23"/>
            <p:cNvSpPr txBox="1">
              <a:spLocks noChangeArrowheads="1"/>
            </p:cNvSpPr>
            <p:nvPr/>
          </p:nvSpPr>
          <p:spPr bwMode="auto">
            <a:xfrm>
              <a:off x="5086260" y="4856130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6" name="Line 17"/>
          <p:cNvSpPr>
            <a:spLocks noChangeShapeType="1"/>
          </p:cNvSpPr>
          <p:nvPr/>
        </p:nvSpPr>
        <p:spPr bwMode="auto">
          <a:xfrm flipV="1">
            <a:off x="5884186" y="420887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9" name="Text Box 23"/>
          <p:cNvSpPr txBox="1">
            <a:spLocks noChangeArrowheads="1"/>
          </p:cNvSpPr>
          <p:nvPr/>
        </p:nvSpPr>
        <p:spPr bwMode="auto">
          <a:xfrm>
            <a:off x="4900137" y="5024210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20" name="Line 17"/>
          <p:cNvSpPr>
            <a:spLocks noChangeShapeType="1"/>
          </p:cNvSpPr>
          <p:nvPr/>
        </p:nvSpPr>
        <p:spPr bwMode="auto">
          <a:xfrm flipV="1">
            <a:off x="5748372" y="50531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1" name="Line 17"/>
          <p:cNvSpPr>
            <a:spLocks noChangeShapeType="1"/>
          </p:cNvSpPr>
          <p:nvPr/>
        </p:nvSpPr>
        <p:spPr bwMode="auto">
          <a:xfrm flipV="1">
            <a:off x="5751840" y="513403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2" name="Line 17"/>
          <p:cNvSpPr>
            <a:spLocks noChangeShapeType="1"/>
          </p:cNvSpPr>
          <p:nvPr/>
        </p:nvSpPr>
        <p:spPr bwMode="auto">
          <a:xfrm flipV="1">
            <a:off x="8576193" y="436091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3" name="Line 17"/>
          <p:cNvSpPr>
            <a:spLocks noChangeShapeType="1"/>
          </p:cNvSpPr>
          <p:nvPr/>
        </p:nvSpPr>
        <p:spPr bwMode="auto">
          <a:xfrm flipV="1">
            <a:off x="8164379" y="504890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4" name="Text Box 23"/>
          <p:cNvSpPr txBox="1">
            <a:spLocks noChangeArrowheads="1"/>
          </p:cNvSpPr>
          <p:nvPr/>
        </p:nvSpPr>
        <p:spPr bwMode="auto">
          <a:xfrm>
            <a:off x="7953811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25" name="Line 17"/>
          <p:cNvSpPr>
            <a:spLocks noChangeShapeType="1"/>
          </p:cNvSpPr>
          <p:nvPr/>
        </p:nvSpPr>
        <p:spPr bwMode="auto">
          <a:xfrm flipV="1">
            <a:off x="5888015" y="428088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6" name="Line 17"/>
          <p:cNvSpPr>
            <a:spLocks noChangeShapeType="1"/>
          </p:cNvSpPr>
          <p:nvPr/>
        </p:nvSpPr>
        <p:spPr bwMode="auto">
          <a:xfrm flipV="1">
            <a:off x="5460159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5" name="Gruppieren 4"/>
          <p:cNvGrpSpPr/>
          <p:nvPr/>
        </p:nvGrpSpPr>
        <p:grpSpPr>
          <a:xfrm>
            <a:off x="5876165" y="4377317"/>
            <a:ext cx="92242" cy="243735"/>
            <a:chOff x="5876165" y="4377317"/>
            <a:chExt cx="92242" cy="243735"/>
          </a:xfrm>
        </p:grpSpPr>
        <p:sp>
          <p:nvSpPr>
            <p:cNvPr id="127" name="Line 17"/>
            <p:cNvSpPr>
              <a:spLocks noChangeShapeType="1"/>
            </p:cNvSpPr>
            <p:nvPr/>
          </p:nvSpPr>
          <p:spPr bwMode="auto">
            <a:xfrm flipV="1">
              <a:off x="5876165" y="437731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8" name="Line 17"/>
            <p:cNvSpPr>
              <a:spLocks noChangeShapeType="1"/>
            </p:cNvSpPr>
            <p:nvPr/>
          </p:nvSpPr>
          <p:spPr bwMode="auto">
            <a:xfrm flipV="1">
              <a:off x="5887834" y="4453154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9" name="Line 17"/>
            <p:cNvSpPr>
              <a:spLocks noChangeShapeType="1"/>
            </p:cNvSpPr>
            <p:nvPr/>
          </p:nvSpPr>
          <p:spPr bwMode="auto">
            <a:xfrm flipV="1">
              <a:off x="5892207" y="45448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8352300" y="5473424"/>
            <a:ext cx="671470" cy="307777"/>
            <a:chOff x="8344278" y="5313547"/>
            <a:chExt cx="671470" cy="307777"/>
          </a:xfrm>
        </p:grpSpPr>
        <p:sp>
          <p:nvSpPr>
            <p:cNvPr id="131" name="Text Box 23"/>
            <p:cNvSpPr txBox="1">
              <a:spLocks noChangeArrowheads="1"/>
            </p:cNvSpPr>
            <p:nvPr/>
          </p:nvSpPr>
          <p:spPr bwMode="auto">
            <a:xfrm>
              <a:off x="8344278" y="531354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14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32" name="Text Box 23"/>
            <p:cNvSpPr txBox="1">
              <a:spLocks noChangeArrowheads="1"/>
            </p:cNvSpPr>
            <p:nvPr/>
          </p:nvSpPr>
          <p:spPr bwMode="auto">
            <a:xfrm>
              <a:off x="8632310" y="531354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12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33" name="Line 17"/>
          <p:cNvSpPr>
            <a:spLocks noChangeShapeType="1"/>
          </p:cNvSpPr>
          <p:nvPr/>
        </p:nvSpPr>
        <p:spPr bwMode="auto">
          <a:xfrm flipV="1">
            <a:off x="5892026" y="462488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4" name="Text Box 23"/>
          <p:cNvSpPr txBox="1">
            <a:spLocks noChangeArrowheads="1"/>
          </p:cNvSpPr>
          <p:nvPr/>
        </p:nvSpPr>
        <p:spPr bwMode="auto">
          <a:xfrm>
            <a:off x="5265452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18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35" name="Line 17"/>
          <p:cNvSpPr>
            <a:spLocks noChangeShapeType="1"/>
          </p:cNvSpPr>
          <p:nvPr/>
        </p:nvSpPr>
        <p:spPr bwMode="auto">
          <a:xfrm flipV="1">
            <a:off x="8588406" y="44411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6" name="Line 17"/>
          <p:cNvSpPr>
            <a:spLocks noChangeShapeType="1"/>
          </p:cNvSpPr>
          <p:nvPr/>
        </p:nvSpPr>
        <p:spPr bwMode="auto">
          <a:xfrm flipV="1">
            <a:off x="6388242" y="522500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6" name="Gruppieren 5"/>
          <p:cNvGrpSpPr/>
          <p:nvPr/>
        </p:nvGrpSpPr>
        <p:grpSpPr>
          <a:xfrm>
            <a:off x="8580385" y="4517141"/>
            <a:ext cx="76200" cy="168079"/>
            <a:chOff x="8580385" y="4517141"/>
            <a:chExt cx="76200" cy="168079"/>
          </a:xfrm>
        </p:grpSpPr>
        <p:sp>
          <p:nvSpPr>
            <p:cNvPr id="137" name="Line 17"/>
            <p:cNvSpPr>
              <a:spLocks noChangeShapeType="1"/>
            </p:cNvSpPr>
            <p:nvPr/>
          </p:nvSpPr>
          <p:spPr bwMode="auto">
            <a:xfrm flipV="1">
              <a:off x="8580385" y="4517141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38" name="Line 17"/>
            <p:cNvSpPr>
              <a:spLocks noChangeShapeType="1"/>
            </p:cNvSpPr>
            <p:nvPr/>
          </p:nvSpPr>
          <p:spPr bwMode="auto">
            <a:xfrm flipV="1">
              <a:off x="8580385" y="4609020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9632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(Mannschaftsstrafen)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V="1">
            <a:off x="2627784" y="3864292"/>
            <a:ext cx="834553" cy="179695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3506172" y="1844824"/>
            <a:ext cx="3226068" cy="4038935"/>
            <a:chOff x="3506172" y="1844824"/>
            <a:chExt cx="3226068" cy="4038935"/>
          </a:xfrm>
        </p:grpSpPr>
        <p:grpSp>
          <p:nvGrpSpPr>
            <p:cNvPr id="2" name="Gruppieren 1"/>
            <p:cNvGrpSpPr/>
            <p:nvPr/>
          </p:nvGrpSpPr>
          <p:grpSpPr>
            <a:xfrm>
              <a:off x="3506172" y="1844824"/>
              <a:ext cx="3226068" cy="4038935"/>
              <a:chOff x="3462337" y="1844824"/>
              <a:chExt cx="3226068" cy="4038935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2337" y="1844824"/>
                <a:ext cx="3226068" cy="4038935"/>
              </a:xfrm>
              <a:prstGeom prst="rect">
                <a:avLst/>
              </a:prstGeom>
              <a:ln w="25400">
                <a:solidFill>
                  <a:srgbClr val="FFC000"/>
                </a:solidFill>
              </a:ln>
            </p:spPr>
          </p:pic>
          <p:pic>
            <p:nvPicPr>
              <p:cNvPr id="10" name="Picture 2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263" y="4512529"/>
                <a:ext cx="1609725" cy="444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6492153" y="2150039"/>
              <a:ext cx="142875" cy="142875"/>
              <a:chOff x="3282" y="3135"/>
              <a:chExt cx="162" cy="138"/>
            </a:xfrm>
          </p:grpSpPr>
          <p:sp>
            <p:nvSpPr>
              <p:cNvPr id="8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595791" y="261330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30913" y="2292914"/>
            <a:ext cx="2216951" cy="120032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Verzögerung = Mannschaftsstrafe = D (immer)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 Verbindung mit Pfeil 14"/>
          <p:cNvCxnSpPr>
            <a:stCxn id="14" idx="3"/>
            <a:endCxn id="13" idx="1"/>
          </p:cNvCxnSpPr>
          <p:nvPr/>
        </p:nvCxnSpPr>
        <p:spPr>
          <a:xfrm flipV="1">
            <a:off x="3347864" y="2797971"/>
            <a:ext cx="247927" cy="951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5204671" y="2619599"/>
            <a:ext cx="1527569" cy="378624"/>
            <a:chOff x="5204671" y="2619599"/>
            <a:chExt cx="1527569" cy="378624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204671" y="262889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580112" y="261959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940152" y="262087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6291094" y="262087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8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(Mannschaftsstrafen)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15 ► 1 Pkt.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2. Verzögerung durch Coach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075692" y="3933056"/>
            <a:ext cx="7923335" cy="1800200"/>
            <a:chOff x="1075692" y="3933056"/>
            <a:chExt cx="7923335" cy="180020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075692" y="3933056"/>
              <a:ext cx="7923335" cy="1800200"/>
              <a:chOff x="1180147" y="3933056"/>
              <a:chExt cx="7786796" cy="1728192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1180147" y="3933056"/>
                <a:ext cx="7786796" cy="1728192"/>
                <a:chOff x="1180147" y="3356992"/>
                <a:chExt cx="7786796" cy="1728192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47" y="3356992"/>
                  <a:ext cx="7786796" cy="1728192"/>
                </a:xfrm>
                <a:prstGeom prst="rect">
                  <a:avLst/>
                </a:prstGeom>
                <a:noFill/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8" name="Textfeld 27"/>
                <p:cNvSpPr txBox="1"/>
                <p:nvPr/>
              </p:nvSpPr>
              <p:spPr>
                <a:xfrm>
                  <a:off x="3796135" y="3381055"/>
                  <a:ext cx="648072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17:30</a:t>
                  </a:r>
                  <a:endParaRPr lang="de-CH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4656221" y="3376227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H‘dorf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6633064" y="3392269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Luzern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590084" y="3372853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7499819" y="3477127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6323628" y="4465310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56030" y="4461175"/>
                  <a:ext cx="68262" cy="6985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" name="Gruppieren 2"/>
              <p:cNvGrpSpPr/>
              <p:nvPr/>
            </p:nvGrpSpPr>
            <p:grpSpPr>
              <a:xfrm>
                <a:off x="3667980" y="4293096"/>
                <a:ext cx="4743842" cy="319982"/>
                <a:chOff x="3667980" y="4293096"/>
                <a:chExt cx="4743842" cy="319982"/>
              </a:xfrm>
            </p:grpSpPr>
            <p:sp>
              <p:nvSpPr>
                <p:cNvPr id="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67980" y="43029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CH" altLang="de-DE" sz="1400" b="1" dirty="0">
                      <a:latin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38100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90119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9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34117" y="43051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086317" y="4301117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46176" y="4305301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7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280109" y="4297414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15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5013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964971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324346" y="4297414"/>
                  <a:ext cx="3735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11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66834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02838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14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2289" name="Gruppieren 12288"/>
            <p:cNvGrpSpPr/>
            <p:nvPr/>
          </p:nvGrpSpPr>
          <p:grpSpPr>
            <a:xfrm>
              <a:off x="5742567" y="4213937"/>
              <a:ext cx="76201" cy="308809"/>
              <a:chOff x="5742567" y="4213937"/>
              <a:chExt cx="76201" cy="308809"/>
            </a:xfrm>
          </p:grpSpPr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V="1">
                <a:off x="5742568" y="428612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 flipV="1">
                <a:off x="5742567" y="42139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 flipV="1">
                <a:off x="5742568" y="43663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5742567" y="4446546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2292" name="Gruppieren 12291"/>
            <p:cNvGrpSpPr/>
            <p:nvPr/>
          </p:nvGrpSpPr>
          <p:grpSpPr>
            <a:xfrm>
              <a:off x="8392404" y="5313547"/>
              <a:ext cx="572084" cy="307777"/>
              <a:chOff x="8392404" y="5313547"/>
              <a:chExt cx="572084" cy="307777"/>
            </a:xfrm>
          </p:grpSpPr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392404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0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 Box 23"/>
              <p:cNvSpPr txBox="1">
                <a:spLocks noChangeArrowheads="1"/>
              </p:cNvSpPr>
              <p:nvPr/>
            </p:nvSpPr>
            <p:spPr bwMode="auto">
              <a:xfrm>
                <a:off x="8680436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3518307" y="502903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8440197" y="419720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8" name="Line 17"/>
            <p:cNvSpPr>
              <a:spLocks noChangeShapeType="1"/>
            </p:cNvSpPr>
            <p:nvPr/>
          </p:nvSpPr>
          <p:spPr bwMode="auto">
            <a:xfrm flipV="1">
              <a:off x="6732421" y="50691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8440198" y="4270086"/>
            <a:ext cx="76200" cy="156410"/>
            <a:chOff x="8440198" y="4270086"/>
            <a:chExt cx="76200" cy="156410"/>
          </a:xfrm>
        </p:grpSpPr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8440198" y="427008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8440198" y="435029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6558685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5740170" y="454280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V="1">
            <a:off x="4035679" y="508099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3870145" y="50292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V="1">
            <a:off x="8440198" y="444094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flipV="1">
            <a:off x="7088088" y="5056929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2" name="Gruppieren 81"/>
          <p:cNvGrpSpPr/>
          <p:nvPr/>
        </p:nvGrpSpPr>
        <p:grpSpPr>
          <a:xfrm>
            <a:off x="8432357" y="4536107"/>
            <a:ext cx="76201" cy="308809"/>
            <a:chOff x="5742567" y="4213937"/>
            <a:chExt cx="76201" cy="308809"/>
          </a:xfrm>
        </p:grpSpPr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5742568" y="428612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 flipV="1">
              <a:off x="5742567" y="42139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 flipV="1">
              <a:off x="5742568" y="43663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V="1">
              <a:off x="5742567" y="444654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5046212" y="448523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Arial" charset="0"/>
                <a:cs typeface="Arial" charset="0"/>
              </a:rPr>
              <a:t>8</a:t>
            </a:r>
            <a:endParaRPr lang="de-CH" altLang="de-DE" sz="1400" b="1" dirty="0"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48082" y="4677199"/>
            <a:ext cx="449525" cy="281317"/>
            <a:chOff x="4948082" y="4677199"/>
            <a:chExt cx="449525" cy="281317"/>
          </a:xfrm>
        </p:grpSpPr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>
              <a:off x="4948082" y="4677199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5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5127981" y="468151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8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8432176" y="4869342"/>
            <a:ext cx="76201" cy="236619"/>
            <a:chOff x="8432176" y="4869342"/>
            <a:chExt cx="76201" cy="236619"/>
          </a:xfrm>
        </p:grpSpPr>
        <p:sp>
          <p:nvSpPr>
            <p:cNvPr id="106" name="Line 17"/>
            <p:cNvSpPr>
              <a:spLocks noChangeShapeType="1"/>
            </p:cNvSpPr>
            <p:nvPr/>
          </p:nvSpPr>
          <p:spPr bwMode="auto">
            <a:xfrm flipV="1">
              <a:off x="8432177" y="48693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9" name="Line 17"/>
            <p:cNvSpPr>
              <a:spLocks noChangeShapeType="1"/>
            </p:cNvSpPr>
            <p:nvPr/>
          </p:nvSpPr>
          <p:spPr bwMode="auto">
            <a:xfrm flipV="1">
              <a:off x="8432177" y="49495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0" name="Line 17"/>
            <p:cNvSpPr>
              <a:spLocks noChangeShapeType="1"/>
            </p:cNvSpPr>
            <p:nvPr/>
          </p:nvSpPr>
          <p:spPr bwMode="auto">
            <a:xfrm flipV="1">
              <a:off x="8432176" y="5029761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1" name="Text Box 23"/>
          <p:cNvSpPr txBox="1">
            <a:spLocks noChangeArrowheads="1"/>
          </p:cNvSpPr>
          <p:nvPr/>
        </p:nvSpPr>
        <p:spPr bwMode="auto">
          <a:xfrm>
            <a:off x="6900500" y="5021397"/>
            <a:ext cx="346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11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5732149" y="46370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 flipV="1">
            <a:off x="4391708" y="50693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1" name="Line 17"/>
          <p:cNvSpPr>
            <a:spLocks noChangeShapeType="1"/>
          </p:cNvSpPr>
          <p:nvPr/>
        </p:nvSpPr>
        <p:spPr bwMode="auto">
          <a:xfrm flipV="1">
            <a:off x="5748192" y="470928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211960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7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flipV="1">
            <a:off x="8440198" y="51128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7456149" y="506112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580566" y="419702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7244136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5740532" y="479715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4756121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5751839" y="48770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4582385" y="50131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9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4" name="Line 17"/>
          <p:cNvSpPr>
            <a:spLocks noChangeShapeType="1"/>
          </p:cNvSpPr>
          <p:nvPr/>
        </p:nvSpPr>
        <p:spPr bwMode="auto">
          <a:xfrm flipV="1">
            <a:off x="8584577" y="427304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7812179" y="504526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7" name="Text Box 23"/>
          <p:cNvSpPr txBox="1">
            <a:spLocks noChangeArrowheads="1"/>
          </p:cNvSpPr>
          <p:nvPr/>
        </p:nvSpPr>
        <p:spPr bwMode="auto">
          <a:xfrm>
            <a:off x="7597061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V="1">
            <a:off x="5759860" y="49655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4" name="Line 17"/>
          <p:cNvSpPr>
            <a:spLocks noChangeShapeType="1"/>
          </p:cNvSpPr>
          <p:nvPr/>
        </p:nvSpPr>
        <p:spPr bwMode="auto">
          <a:xfrm flipV="1">
            <a:off x="5111788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5" name="Ellipse 114"/>
          <p:cNvSpPr/>
          <p:nvPr/>
        </p:nvSpPr>
        <p:spPr bwMode="auto">
          <a:xfrm>
            <a:off x="5079479" y="4532243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4902320" y="4851812"/>
            <a:ext cx="538524" cy="281317"/>
            <a:chOff x="4902320" y="4851812"/>
            <a:chExt cx="538524" cy="281317"/>
          </a:xfrm>
        </p:grpSpPr>
        <p:sp>
          <p:nvSpPr>
            <p:cNvPr id="117" name="Text Box 23"/>
            <p:cNvSpPr txBox="1">
              <a:spLocks noChangeArrowheads="1"/>
            </p:cNvSpPr>
            <p:nvPr/>
          </p:nvSpPr>
          <p:spPr bwMode="auto">
            <a:xfrm>
              <a:off x="4902320" y="4851812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10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8" name="Text Box 23"/>
            <p:cNvSpPr txBox="1">
              <a:spLocks noChangeArrowheads="1"/>
            </p:cNvSpPr>
            <p:nvPr/>
          </p:nvSpPr>
          <p:spPr bwMode="auto">
            <a:xfrm>
              <a:off x="5086260" y="4856130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6" name="Line 17"/>
          <p:cNvSpPr>
            <a:spLocks noChangeShapeType="1"/>
          </p:cNvSpPr>
          <p:nvPr/>
        </p:nvSpPr>
        <p:spPr bwMode="auto">
          <a:xfrm flipV="1">
            <a:off x="5884186" y="420887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9" name="Text Box 23"/>
          <p:cNvSpPr txBox="1">
            <a:spLocks noChangeArrowheads="1"/>
          </p:cNvSpPr>
          <p:nvPr/>
        </p:nvSpPr>
        <p:spPr bwMode="auto">
          <a:xfrm>
            <a:off x="4900137" y="5024210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20" name="Line 17"/>
          <p:cNvSpPr>
            <a:spLocks noChangeShapeType="1"/>
          </p:cNvSpPr>
          <p:nvPr/>
        </p:nvSpPr>
        <p:spPr bwMode="auto">
          <a:xfrm flipV="1">
            <a:off x="5748372" y="50531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1" name="Line 17"/>
          <p:cNvSpPr>
            <a:spLocks noChangeShapeType="1"/>
          </p:cNvSpPr>
          <p:nvPr/>
        </p:nvSpPr>
        <p:spPr bwMode="auto">
          <a:xfrm flipV="1">
            <a:off x="5751840" y="513403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2" name="Line 17"/>
          <p:cNvSpPr>
            <a:spLocks noChangeShapeType="1"/>
          </p:cNvSpPr>
          <p:nvPr/>
        </p:nvSpPr>
        <p:spPr bwMode="auto">
          <a:xfrm flipV="1">
            <a:off x="8576193" y="436091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3" name="Line 17"/>
          <p:cNvSpPr>
            <a:spLocks noChangeShapeType="1"/>
          </p:cNvSpPr>
          <p:nvPr/>
        </p:nvSpPr>
        <p:spPr bwMode="auto">
          <a:xfrm flipV="1">
            <a:off x="8164379" y="504890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4" name="Text Box 23"/>
          <p:cNvSpPr txBox="1">
            <a:spLocks noChangeArrowheads="1"/>
          </p:cNvSpPr>
          <p:nvPr/>
        </p:nvSpPr>
        <p:spPr bwMode="auto">
          <a:xfrm>
            <a:off x="7953811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25" name="Line 17"/>
          <p:cNvSpPr>
            <a:spLocks noChangeShapeType="1"/>
          </p:cNvSpPr>
          <p:nvPr/>
        </p:nvSpPr>
        <p:spPr bwMode="auto">
          <a:xfrm flipV="1">
            <a:off x="5888015" y="428088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6" name="Line 17"/>
          <p:cNvSpPr>
            <a:spLocks noChangeShapeType="1"/>
          </p:cNvSpPr>
          <p:nvPr/>
        </p:nvSpPr>
        <p:spPr bwMode="auto">
          <a:xfrm flipV="1">
            <a:off x="5460159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5" name="Gruppieren 4"/>
          <p:cNvGrpSpPr/>
          <p:nvPr/>
        </p:nvGrpSpPr>
        <p:grpSpPr>
          <a:xfrm>
            <a:off x="5876165" y="4377317"/>
            <a:ext cx="92242" cy="243735"/>
            <a:chOff x="5876165" y="4377317"/>
            <a:chExt cx="92242" cy="243735"/>
          </a:xfrm>
        </p:grpSpPr>
        <p:sp>
          <p:nvSpPr>
            <p:cNvPr id="127" name="Line 17"/>
            <p:cNvSpPr>
              <a:spLocks noChangeShapeType="1"/>
            </p:cNvSpPr>
            <p:nvPr/>
          </p:nvSpPr>
          <p:spPr bwMode="auto">
            <a:xfrm flipV="1">
              <a:off x="5876165" y="437731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8" name="Line 17"/>
            <p:cNvSpPr>
              <a:spLocks noChangeShapeType="1"/>
            </p:cNvSpPr>
            <p:nvPr/>
          </p:nvSpPr>
          <p:spPr bwMode="auto">
            <a:xfrm flipV="1">
              <a:off x="5887834" y="4453154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9" name="Line 17"/>
            <p:cNvSpPr>
              <a:spLocks noChangeShapeType="1"/>
            </p:cNvSpPr>
            <p:nvPr/>
          </p:nvSpPr>
          <p:spPr bwMode="auto">
            <a:xfrm flipV="1">
              <a:off x="5892207" y="45448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8352300" y="5473424"/>
            <a:ext cx="671470" cy="307777"/>
            <a:chOff x="8344278" y="5313547"/>
            <a:chExt cx="671470" cy="307777"/>
          </a:xfrm>
        </p:grpSpPr>
        <p:sp>
          <p:nvSpPr>
            <p:cNvPr id="131" name="Text Box 23"/>
            <p:cNvSpPr txBox="1">
              <a:spLocks noChangeArrowheads="1"/>
            </p:cNvSpPr>
            <p:nvPr/>
          </p:nvSpPr>
          <p:spPr bwMode="auto">
            <a:xfrm>
              <a:off x="8344278" y="531354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14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32" name="Text Box 23"/>
            <p:cNvSpPr txBox="1">
              <a:spLocks noChangeArrowheads="1"/>
            </p:cNvSpPr>
            <p:nvPr/>
          </p:nvSpPr>
          <p:spPr bwMode="auto">
            <a:xfrm>
              <a:off x="8632310" y="531354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12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33" name="Line 17"/>
          <p:cNvSpPr>
            <a:spLocks noChangeShapeType="1"/>
          </p:cNvSpPr>
          <p:nvPr/>
        </p:nvSpPr>
        <p:spPr bwMode="auto">
          <a:xfrm flipV="1">
            <a:off x="5892026" y="462488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4" name="Text Box 23"/>
          <p:cNvSpPr txBox="1">
            <a:spLocks noChangeArrowheads="1"/>
          </p:cNvSpPr>
          <p:nvPr/>
        </p:nvSpPr>
        <p:spPr bwMode="auto">
          <a:xfrm>
            <a:off x="5265452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18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35" name="Line 17"/>
          <p:cNvSpPr>
            <a:spLocks noChangeShapeType="1"/>
          </p:cNvSpPr>
          <p:nvPr/>
        </p:nvSpPr>
        <p:spPr bwMode="auto">
          <a:xfrm flipV="1">
            <a:off x="8588406" y="44411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6" name="Line 17"/>
          <p:cNvSpPr>
            <a:spLocks noChangeShapeType="1"/>
          </p:cNvSpPr>
          <p:nvPr/>
        </p:nvSpPr>
        <p:spPr bwMode="auto">
          <a:xfrm flipV="1">
            <a:off x="6388242" y="522500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6" name="Gruppieren 5"/>
          <p:cNvGrpSpPr/>
          <p:nvPr/>
        </p:nvGrpSpPr>
        <p:grpSpPr>
          <a:xfrm>
            <a:off x="8580385" y="4517141"/>
            <a:ext cx="76200" cy="168079"/>
            <a:chOff x="8580385" y="4517141"/>
            <a:chExt cx="76200" cy="168079"/>
          </a:xfrm>
        </p:grpSpPr>
        <p:sp>
          <p:nvSpPr>
            <p:cNvPr id="137" name="Line 17"/>
            <p:cNvSpPr>
              <a:spLocks noChangeShapeType="1"/>
            </p:cNvSpPr>
            <p:nvPr/>
          </p:nvSpPr>
          <p:spPr bwMode="auto">
            <a:xfrm flipV="1">
              <a:off x="8580385" y="4517141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38" name="Line 17"/>
            <p:cNvSpPr>
              <a:spLocks noChangeShapeType="1"/>
            </p:cNvSpPr>
            <p:nvPr/>
          </p:nvSpPr>
          <p:spPr bwMode="auto">
            <a:xfrm flipV="1">
              <a:off x="8580385" y="460902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39" name="Line 17"/>
          <p:cNvSpPr>
            <a:spLocks noChangeShapeType="1"/>
          </p:cNvSpPr>
          <p:nvPr/>
        </p:nvSpPr>
        <p:spPr bwMode="auto">
          <a:xfrm flipV="1">
            <a:off x="8584214" y="469324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03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(Mannschaftsstrafen)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V="1">
            <a:off x="2627784" y="3864292"/>
            <a:ext cx="834553" cy="179695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3506172" y="1844824"/>
            <a:ext cx="3226068" cy="4038935"/>
            <a:chOff x="3506172" y="1844824"/>
            <a:chExt cx="3226068" cy="4038935"/>
          </a:xfrm>
        </p:grpSpPr>
        <p:grpSp>
          <p:nvGrpSpPr>
            <p:cNvPr id="3" name="Gruppieren 2"/>
            <p:cNvGrpSpPr/>
            <p:nvPr/>
          </p:nvGrpSpPr>
          <p:grpSpPr>
            <a:xfrm>
              <a:off x="3506172" y="1844824"/>
              <a:ext cx="3226068" cy="4038935"/>
              <a:chOff x="3506172" y="1844824"/>
              <a:chExt cx="3226068" cy="4038935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3506172" y="1844824"/>
                <a:ext cx="3226068" cy="4038935"/>
                <a:chOff x="3462337" y="1844824"/>
                <a:chExt cx="3226068" cy="4038935"/>
              </a:xfrm>
            </p:grpSpPr>
            <p:pic>
              <p:nvPicPr>
                <p:cNvPr id="5" name="Grafik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2337" y="1844824"/>
                  <a:ext cx="3226068" cy="4038935"/>
                </a:xfrm>
                <a:prstGeom prst="rect">
                  <a:avLst/>
                </a:prstGeom>
                <a:ln w="25400">
                  <a:solidFill>
                    <a:srgbClr val="FFC000"/>
                  </a:solidFill>
                </a:ln>
              </p:spPr>
            </p:pic>
            <p:pic>
              <p:nvPicPr>
                <p:cNvPr id="10" name="Picture 2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8263" y="4512529"/>
                  <a:ext cx="1609725" cy="444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6492153" y="2150039"/>
                <a:ext cx="142875" cy="142875"/>
                <a:chOff x="3282" y="3135"/>
                <a:chExt cx="162" cy="138"/>
              </a:xfrm>
            </p:grpSpPr>
            <p:sp>
              <p:nvSpPr>
                <p:cNvPr id="8" name="Line 19"/>
                <p:cNvSpPr>
                  <a:spLocks noChangeShapeType="1"/>
                </p:cNvSpPr>
                <p:nvPr/>
              </p:nvSpPr>
              <p:spPr bwMode="auto">
                <a:xfrm>
                  <a:off x="3282" y="3135"/>
                  <a:ext cx="162" cy="13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88" y="3135"/>
                  <a:ext cx="150" cy="1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</p:grp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595791" y="2613305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/>
                <a:t>D</a:t>
              </a: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5204671" y="2619599"/>
              <a:ext cx="1527569" cy="378624"/>
              <a:chOff x="5204671" y="2619599"/>
              <a:chExt cx="1527569" cy="378624"/>
            </a:xfrm>
          </p:grpSpPr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5204671" y="2628891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A</a:t>
                </a:r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5580112" y="2619599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1</a:t>
                </a:r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5940152" y="2620870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18</a:t>
                </a:r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6291094" y="2620870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18</a:t>
                </a:r>
              </a:p>
            </p:txBody>
          </p:sp>
        </p:grp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04863" y="286095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5204030" y="2844915"/>
            <a:ext cx="1527569" cy="378624"/>
            <a:chOff x="5204671" y="2619599"/>
            <a:chExt cx="1527569" cy="378624"/>
          </a:xfrm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204671" y="262889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5580112" y="261959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5940152" y="262087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6291094" y="262087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19</a:t>
              </a: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1130913" y="2292914"/>
            <a:ext cx="2216951" cy="1692771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2. Verzögerung =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Rote Karte =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Punkt für Gegner (ev. Wechsel Aufschlagsrecht)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Gerade Verbindung mit Pfeil 29"/>
          <p:cNvCxnSpPr>
            <a:endCxn id="21" idx="1"/>
          </p:cNvCxnSpPr>
          <p:nvPr/>
        </p:nvCxnSpPr>
        <p:spPr>
          <a:xfrm>
            <a:off x="3347864" y="2893079"/>
            <a:ext cx="656999" cy="1525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6819545" y="3824461"/>
            <a:ext cx="2216951" cy="1446550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Spielstand beim Aussprechen der roten Karte, eigene Punktzahl zuerst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erade Verbindung mit Pfeil 32"/>
          <p:cNvCxnSpPr>
            <a:stCxn id="32" idx="0"/>
            <a:endCxn id="28" idx="3"/>
          </p:cNvCxnSpPr>
          <p:nvPr/>
        </p:nvCxnSpPr>
        <p:spPr>
          <a:xfrm flipH="1" flipV="1">
            <a:off x="6731599" y="3030852"/>
            <a:ext cx="1196422" cy="7936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Es hat was zum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Schnausen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und zum Trinken – Bitte bedient euch!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Kaffeemaschine darf benützt werden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Wenn ihr Fragen habt, bitte direkt reinfragen, nicht bis zum Ende warten.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Ich bin froh, wenn ihr nach dem Kurs mithelft, die Stühle und Tische wieder zu versorgen!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Prüfung: Keine Unterlagen erlaubt!</a:t>
            </a:r>
          </a:p>
        </p:txBody>
      </p:sp>
    </p:spTree>
    <p:extLst>
      <p:ext uri="{BB962C8B-B14F-4D97-AF65-F5344CB8AC3E}">
        <p14:creationId xmlns:p14="http://schemas.microsoft.com/office/powerpoint/2010/main" val="1054523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(Mannschaftsstrafen)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285750" lvl="8" indent="-285750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Punkte durch rote Karte müssen immer abgestrichen und eingekreist werden!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075692" y="3933056"/>
            <a:ext cx="7923335" cy="1800200"/>
            <a:chOff x="1075692" y="3933056"/>
            <a:chExt cx="7923335" cy="180020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075692" y="3933056"/>
              <a:ext cx="7923335" cy="1800200"/>
              <a:chOff x="1180147" y="3933056"/>
              <a:chExt cx="7786796" cy="1728192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1180147" y="3933056"/>
                <a:ext cx="7786796" cy="1728192"/>
                <a:chOff x="1180147" y="3356992"/>
                <a:chExt cx="7786796" cy="1728192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47" y="3356992"/>
                  <a:ext cx="7786796" cy="1728192"/>
                </a:xfrm>
                <a:prstGeom prst="rect">
                  <a:avLst/>
                </a:prstGeom>
                <a:noFill/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8" name="Textfeld 27"/>
                <p:cNvSpPr txBox="1"/>
                <p:nvPr/>
              </p:nvSpPr>
              <p:spPr>
                <a:xfrm>
                  <a:off x="3796135" y="3381055"/>
                  <a:ext cx="648072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17:30</a:t>
                  </a:r>
                  <a:endParaRPr lang="de-CH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4656221" y="3376227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H‘dorf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6633064" y="3392269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Luzern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590084" y="3372853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7499819" y="3477127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6323628" y="4465310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56030" y="4461175"/>
                  <a:ext cx="68262" cy="6985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" name="Gruppieren 2"/>
              <p:cNvGrpSpPr/>
              <p:nvPr/>
            </p:nvGrpSpPr>
            <p:grpSpPr>
              <a:xfrm>
                <a:off x="3667980" y="4293096"/>
                <a:ext cx="4743842" cy="319982"/>
                <a:chOff x="3667980" y="4293096"/>
                <a:chExt cx="4743842" cy="319982"/>
              </a:xfrm>
            </p:grpSpPr>
            <p:sp>
              <p:nvSpPr>
                <p:cNvPr id="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67980" y="43029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CH" altLang="de-DE" sz="1400" b="1" dirty="0">
                      <a:latin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38100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90119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9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34117" y="43051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086317" y="4301117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46176" y="4305301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7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280109" y="4297414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15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5013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964971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324346" y="4297414"/>
                  <a:ext cx="3735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11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66834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02838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14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2289" name="Gruppieren 12288"/>
            <p:cNvGrpSpPr/>
            <p:nvPr/>
          </p:nvGrpSpPr>
          <p:grpSpPr>
            <a:xfrm>
              <a:off x="5742567" y="4213937"/>
              <a:ext cx="76201" cy="308809"/>
              <a:chOff x="5742567" y="4213937"/>
              <a:chExt cx="76201" cy="308809"/>
            </a:xfrm>
          </p:grpSpPr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V="1">
                <a:off x="5742568" y="428612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 flipV="1">
                <a:off x="5742567" y="42139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 flipV="1">
                <a:off x="5742568" y="43663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5742567" y="4446546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2292" name="Gruppieren 12291"/>
            <p:cNvGrpSpPr/>
            <p:nvPr/>
          </p:nvGrpSpPr>
          <p:grpSpPr>
            <a:xfrm>
              <a:off x="8392404" y="5313547"/>
              <a:ext cx="572084" cy="307777"/>
              <a:chOff x="8392404" y="5313547"/>
              <a:chExt cx="572084" cy="307777"/>
            </a:xfrm>
          </p:grpSpPr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392404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0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 Box 23"/>
              <p:cNvSpPr txBox="1">
                <a:spLocks noChangeArrowheads="1"/>
              </p:cNvSpPr>
              <p:nvPr/>
            </p:nvSpPr>
            <p:spPr bwMode="auto">
              <a:xfrm>
                <a:off x="8680436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3518307" y="502903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8440197" y="419720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8" name="Line 17"/>
            <p:cNvSpPr>
              <a:spLocks noChangeShapeType="1"/>
            </p:cNvSpPr>
            <p:nvPr/>
          </p:nvSpPr>
          <p:spPr bwMode="auto">
            <a:xfrm flipV="1">
              <a:off x="6732421" y="50691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8440198" y="4270086"/>
            <a:ext cx="76200" cy="156410"/>
            <a:chOff x="8440198" y="4270086"/>
            <a:chExt cx="76200" cy="156410"/>
          </a:xfrm>
        </p:grpSpPr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8440198" y="427008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8440198" y="435029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6558685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5740170" y="454280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V="1">
            <a:off x="4035679" y="508099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3870145" y="50292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V="1">
            <a:off x="8440198" y="444094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flipV="1">
            <a:off x="7088088" y="5056929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2" name="Gruppieren 81"/>
          <p:cNvGrpSpPr/>
          <p:nvPr/>
        </p:nvGrpSpPr>
        <p:grpSpPr>
          <a:xfrm>
            <a:off x="8432357" y="4536107"/>
            <a:ext cx="76201" cy="308809"/>
            <a:chOff x="5742567" y="4213937"/>
            <a:chExt cx="76201" cy="308809"/>
          </a:xfrm>
        </p:grpSpPr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5742568" y="428612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 flipV="1">
              <a:off x="5742567" y="42139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 flipV="1">
              <a:off x="5742568" y="43663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V="1">
              <a:off x="5742567" y="444654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5046212" y="448523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Arial" charset="0"/>
                <a:cs typeface="Arial" charset="0"/>
              </a:rPr>
              <a:t>8</a:t>
            </a:r>
            <a:endParaRPr lang="de-CH" altLang="de-DE" sz="1400" b="1" dirty="0"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48082" y="4677199"/>
            <a:ext cx="449525" cy="281317"/>
            <a:chOff x="4948082" y="4677199"/>
            <a:chExt cx="449525" cy="281317"/>
          </a:xfrm>
        </p:grpSpPr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>
              <a:off x="4948082" y="4677199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5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5127981" y="468151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8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8432176" y="4869342"/>
            <a:ext cx="76201" cy="236619"/>
            <a:chOff x="8432176" y="4869342"/>
            <a:chExt cx="76201" cy="236619"/>
          </a:xfrm>
        </p:grpSpPr>
        <p:sp>
          <p:nvSpPr>
            <p:cNvPr id="106" name="Line 17"/>
            <p:cNvSpPr>
              <a:spLocks noChangeShapeType="1"/>
            </p:cNvSpPr>
            <p:nvPr/>
          </p:nvSpPr>
          <p:spPr bwMode="auto">
            <a:xfrm flipV="1">
              <a:off x="8432177" y="48693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9" name="Line 17"/>
            <p:cNvSpPr>
              <a:spLocks noChangeShapeType="1"/>
            </p:cNvSpPr>
            <p:nvPr/>
          </p:nvSpPr>
          <p:spPr bwMode="auto">
            <a:xfrm flipV="1">
              <a:off x="8432177" y="49495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0" name="Line 17"/>
            <p:cNvSpPr>
              <a:spLocks noChangeShapeType="1"/>
            </p:cNvSpPr>
            <p:nvPr/>
          </p:nvSpPr>
          <p:spPr bwMode="auto">
            <a:xfrm flipV="1">
              <a:off x="8432176" y="5029761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1" name="Text Box 23"/>
          <p:cNvSpPr txBox="1">
            <a:spLocks noChangeArrowheads="1"/>
          </p:cNvSpPr>
          <p:nvPr/>
        </p:nvSpPr>
        <p:spPr bwMode="auto">
          <a:xfrm>
            <a:off x="6900500" y="5021397"/>
            <a:ext cx="346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11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5732149" y="46370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 flipV="1">
            <a:off x="4391708" y="50693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1" name="Line 17"/>
          <p:cNvSpPr>
            <a:spLocks noChangeShapeType="1"/>
          </p:cNvSpPr>
          <p:nvPr/>
        </p:nvSpPr>
        <p:spPr bwMode="auto">
          <a:xfrm flipV="1">
            <a:off x="5748192" y="470928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211960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7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flipV="1">
            <a:off x="8440198" y="51128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7456149" y="506112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580566" y="419702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7244136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5740532" y="479715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4756121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5751839" y="48770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4582385" y="50131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9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4" name="Line 17"/>
          <p:cNvSpPr>
            <a:spLocks noChangeShapeType="1"/>
          </p:cNvSpPr>
          <p:nvPr/>
        </p:nvSpPr>
        <p:spPr bwMode="auto">
          <a:xfrm flipV="1">
            <a:off x="8584577" y="427304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7812179" y="504526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7" name="Text Box 23"/>
          <p:cNvSpPr txBox="1">
            <a:spLocks noChangeArrowheads="1"/>
          </p:cNvSpPr>
          <p:nvPr/>
        </p:nvSpPr>
        <p:spPr bwMode="auto">
          <a:xfrm>
            <a:off x="7597061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V="1">
            <a:off x="5759860" y="49655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4" name="Line 17"/>
          <p:cNvSpPr>
            <a:spLocks noChangeShapeType="1"/>
          </p:cNvSpPr>
          <p:nvPr/>
        </p:nvSpPr>
        <p:spPr bwMode="auto">
          <a:xfrm flipV="1">
            <a:off x="5111788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5" name="Ellipse 114"/>
          <p:cNvSpPr/>
          <p:nvPr/>
        </p:nvSpPr>
        <p:spPr bwMode="auto">
          <a:xfrm>
            <a:off x="5079479" y="4532243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4902320" y="4851812"/>
            <a:ext cx="538524" cy="281317"/>
            <a:chOff x="4902320" y="4851812"/>
            <a:chExt cx="538524" cy="281317"/>
          </a:xfrm>
        </p:grpSpPr>
        <p:sp>
          <p:nvSpPr>
            <p:cNvPr id="117" name="Text Box 23"/>
            <p:cNvSpPr txBox="1">
              <a:spLocks noChangeArrowheads="1"/>
            </p:cNvSpPr>
            <p:nvPr/>
          </p:nvSpPr>
          <p:spPr bwMode="auto">
            <a:xfrm>
              <a:off x="4902320" y="4851812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10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8" name="Text Box 23"/>
            <p:cNvSpPr txBox="1">
              <a:spLocks noChangeArrowheads="1"/>
            </p:cNvSpPr>
            <p:nvPr/>
          </p:nvSpPr>
          <p:spPr bwMode="auto">
            <a:xfrm>
              <a:off x="5086260" y="4856130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6" name="Line 17"/>
          <p:cNvSpPr>
            <a:spLocks noChangeShapeType="1"/>
          </p:cNvSpPr>
          <p:nvPr/>
        </p:nvSpPr>
        <p:spPr bwMode="auto">
          <a:xfrm flipV="1">
            <a:off x="5884186" y="420887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9" name="Text Box 23"/>
          <p:cNvSpPr txBox="1">
            <a:spLocks noChangeArrowheads="1"/>
          </p:cNvSpPr>
          <p:nvPr/>
        </p:nvSpPr>
        <p:spPr bwMode="auto">
          <a:xfrm>
            <a:off x="4900137" y="5024210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20" name="Line 17"/>
          <p:cNvSpPr>
            <a:spLocks noChangeShapeType="1"/>
          </p:cNvSpPr>
          <p:nvPr/>
        </p:nvSpPr>
        <p:spPr bwMode="auto">
          <a:xfrm flipV="1">
            <a:off x="5748372" y="50531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1" name="Line 17"/>
          <p:cNvSpPr>
            <a:spLocks noChangeShapeType="1"/>
          </p:cNvSpPr>
          <p:nvPr/>
        </p:nvSpPr>
        <p:spPr bwMode="auto">
          <a:xfrm flipV="1">
            <a:off x="5751840" y="513403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2" name="Line 17"/>
          <p:cNvSpPr>
            <a:spLocks noChangeShapeType="1"/>
          </p:cNvSpPr>
          <p:nvPr/>
        </p:nvSpPr>
        <p:spPr bwMode="auto">
          <a:xfrm flipV="1">
            <a:off x="8576193" y="436091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3" name="Line 17"/>
          <p:cNvSpPr>
            <a:spLocks noChangeShapeType="1"/>
          </p:cNvSpPr>
          <p:nvPr/>
        </p:nvSpPr>
        <p:spPr bwMode="auto">
          <a:xfrm flipV="1">
            <a:off x="8164379" y="504890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4" name="Text Box 23"/>
          <p:cNvSpPr txBox="1">
            <a:spLocks noChangeArrowheads="1"/>
          </p:cNvSpPr>
          <p:nvPr/>
        </p:nvSpPr>
        <p:spPr bwMode="auto">
          <a:xfrm>
            <a:off x="7953811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25" name="Line 17"/>
          <p:cNvSpPr>
            <a:spLocks noChangeShapeType="1"/>
          </p:cNvSpPr>
          <p:nvPr/>
        </p:nvSpPr>
        <p:spPr bwMode="auto">
          <a:xfrm flipV="1">
            <a:off x="5888015" y="428088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6" name="Line 17"/>
          <p:cNvSpPr>
            <a:spLocks noChangeShapeType="1"/>
          </p:cNvSpPr>
          <p:nvPr/>
        </p:nvSpPr>
        <p:spPr bwMode="auto">
          <a:xfrm flipV="1">
            <a:off x="5460159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5" name="Gruppieren 4"/>
          <p:cNvGrpSpPr/>
          <p:nvPr/>
        </p:nvGrpSpPr>
        <p:grpSpPr>
          <a:xfrm>
            <a:off x="5876165" y="4377317"/>
            <a:ext cx="92242" cy="243735"/>
            <a:chOff x="5876165" y="4377317"/>
            <a:chExt cx="92242" cy="243735"/>
          </a:xfrm>
        </p:grpSpPr>
        <p:sp>
          <p:nvSpPr>
            <p:cNvPr id="127" name="Line 17"/>
            <p:cNvSpPr>
              <a:spLocks noChangeShapeType="1"/>
            </p:cNvSpPr>
            <p:nvPr/>
          </p:nvSpPr>
          <p:spPr bwMode="auto">
            <a:xfrm flipV="1">
              <a:off x="5876165" y="437731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8" name="Line 17"/>
            <p:cNvSpPr>
              <a:spLocks noChangeShapeType="1"/>
            </p:cNvSpPr>
            <p:nvPr/>
          </p:nvSpPr>
          <p:spPr bwMode="auto">
            <a:xfrm flipV="1">
              <a:off x="5887834" y="4453154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9" name="Line 17"/>
            <p:cNvSpPr>
              <a:spLocks noChangeShapeType="1"/>
            </p:cNvSpPr>
            <p:nvPr/>
          </p:nvSpPr>
          <p:spPr bwMode="auto">
            <a:xfrm flipV="1">
              <a:off x="5892207" y="45448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8352300" y="5473424"/>
            <a:ext cx="671470" cy="307777"/>
            <a:chOff x="8344278" y="5313547"/>
            <a:chExt cx="671470" cy="307777"/>
          </a:xfrm>
        </p:grpSpPr>
        <p:sp>
          <p:nvSpPr>
            <p:cNvPr id="131" name="Text Box 23"/>
            <p:cNvSpPr txBox="1">
              <a:spLocks noChangeArrowheads="1"/>
            </p:cNvSpPr>
            <p:nvPr/>
          </p:nvSpPr>
          <p:spPr bwMode="auto">
            <a:xfrm>
              <a:off x="8344278" y="531354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14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32" name="Text Box 23"/>
            <p:cNvSpPr txBox="1">
              <a:spLocks noChangeArrowheads="1"/>
            </p:cNvSpPr>
            <p:nvPr/>
          </p:nvSpPr>
          <p:spPr bwMode="auto">
            <a:xfrm>
              <a:off x="8632310" y="531354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12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33" name="Line 17"/>
          <p:cNvSpPr>
            <a:spLocks noChangeShapeType="1"/>
          </p:cNvSpPr>
          <p:nvPr/>
        </p:nvSpPr>
        <p:spPr bwMode="auto">
          <a:xfrm flipV="1">
            <a:off x="5892026" y="462488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4" name="Text Box 23"/>
          <p:cNvSpPr txBox="1">
            <a:spLocks noChangeArrowheads="1"/>
          </p:cNvSpPr>
          <p:nvPr/>
        </p:nvSpPr>
        <p:spPr bwMode="auto">
          <a:xfrm>
            <a:off x="5265452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18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35" name="Line 17"/>
          <p:cNvSpPr>
            <a:spLocks noChangeShapeType="1"/>
          </p:cNvSpPr>
          <p:nvPr/>
        </p:nvSpPr>
        <p:spPr bwMode="auto">
          <a:xfrm flipV="1">
            <a:off x="8588406" y="44411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6" name="Line 17"/>
          <p:cNvSpPr>
            <a:spLocks noChangeShapeType="1"/>
          </p:cNvSpPr>
          <p:nvPr/>
        </p:nvSpPr>
        <p:spPr bwMode="auto">
          <a:xfrm flipV="1">
            <a:off x="6388242" y="522500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6" name="Gruppieren 5"/>
          <p:cNvGrpSpPr/>
          <p:nvPr/>
        </p:nvGrpSpPr>
        <p:grpSpPr>
          <a:xfrm>
            <a:off x="8580385" y="4517141"/>
            <a:ext cx="76200" cy="168079"/>
            <a:chOff x="8580385" y="4517141"/>
            <a:chExt cx="76200" cy="168079"/>
          </a:xfrm>
        </p:grpSpPr>
        <p:sp>
          <p:nvSpPr>
            <p:cNvPr id="137" name="Line 17"/>
            <p:cNvSpPr>
              <a:spLocks noChangeShapeType="1"/>
            </p:cNvSpPr>
            <p:nvPr/>
          </p:nvSpPr>
          <p:spPr bwMode="auto">
            <a:xfrm flipV="1">
              <a:off x="8580385" y="4517141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38" name="Line 17"/>
            <p:cNvSpPr>
              <a:spLocks noChangeShapeType="1"/>
            </p:cNvSpPr>
            <p:nvPr/>
          </p:nvSpPr>
          <p:spPr bwMode="auto">
            <a:xfrm flipV="1">
              <a:off x="8580385" y="460902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39" name="Line 17"/>
          <p:cNvSpPr>
            <a:spLocks noChangeShapeType="1"/>
          </p:cNvSpPr>
          <p:nvPr/>
        </p:nvSpPr>
        <p:spPr bwMode="auto">
          <a:xfrm flipV="1">
            <a:off x="8584214" y="469324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0" name="Line 17"/>
          <p:cNvSpPr>
            <a:spLocks noChangeShapeType="1"/>
          </p:cNvSpPr>
          <p:nvPr/>
        </p:nvSpPr>
        <p:spPr bwMode="auto">
          <a:xfrm flipV="1">
            <a:off x="8576194" y="4784939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1" name="Ellipse 140"/>
          <p:cNvSpPr/>
          <p:nvPr/>
        </p:nvSpPr>
        <p:spPr bwMode="auto">
          <a:xfrm>
            <a:off x="8516398" y="4745377"/>
            <a:ext cx="200163" cy="15604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3" name="Explosion 2 142"/>
          <p:cNvSpPr/>
          <p:nvPr/>
        </p:nvSpPr>
        <p:spPr>
          <a:xfrm>
            <a:off x="8288754" y="4562309"/>
            <a:ext cx="714375" cy="500063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(Satzende)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15 ► 4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4 ► 3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Satzdauer 15 Minuten</a:t>
            </a:r>
          </a:p>
          <a:p>
            <a:pPr marL="285750" lvl="8" indent="-285750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075692" y="3933056"/>
            <a:ext cx="7923335" cy="1800200"/>
            <a:chOff x="1075692" y="3933056"/>
            <a:chExt cx="7923335" cy="180020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075692" y="3933056"/>
              <a:ext cx="7923335" cy="1800200"/>
              <a:chOff x="1180147" y="3933056"/>
              <a:chExt cx="7786796" cy="1728192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1180147" y="3933056"/>
                <a:ext cx="7786796" cy="1728192"/>
                <a:chOff x="1180147" y="3356992"/>
                <a:chExt cx="7786796" cy="1728192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47" y="3356992"/>
                  <a:ext cx="7786796" cy="1728192"/>
                </a:xfrm>
                <a:prstGeom prst="rect">
                  <a:avLst/>
                </a:prstGeom>
                <a:noFill/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8" name="Textfeld 27"/>
                <p:cNvSpPr txBox="1"/>
                <p:nvPr/>
              </p:nvSpPr>
              <p:spPr>
                <a:xfrm>
                  <a:off x="3796135" y="3381055"/>
                  <a:ext cx="648072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17:30</a:t>
                  </a:r>
                  <a:endParaRPr lang="de-CH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4656221" y="3376227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H‘dorf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6633064" y="3392269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Luzern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590084" y="3372853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4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7499819" y="3477127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6323628" y="4465310"/>
                  <a:ext cx="144462" cy="139700"/>
                  <a:chOff x="2706" y="2217"/>
                  <a:chExt cx="102" cy="96"/>
                </a:xfrm>
              </p:grpSpPr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222"/>
                    <a:ext cx="102" cy="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3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6" y="2217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56030" y="4461175"/>
                  <a:ext cx="68262" cy="6985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" name="Gruppieren 2"/>
              <p:cNvGrpSpPr/>
              <p:nvPr/>
            </p:nvGrpSpPr>
            <p:grpSpPr>
              <a:xfrm>
                <a:off x="3667980" y="4293096"/>
                <a:ext cx="4743842" cy="319982"/>
                <a:chOff x="3667980" y="4293096"/>
                <a:chExt cx="4743842" cy="319982"/>
              </a:xfrm>
            </p:grpSpPr>
            <p:sp>
              <p:nvSpPr>
                <p:cNvPr id="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67980" y="43029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CH" altLang="de-DE" sz="1400" b="1" dirty="0">
                      <a:latin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38100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90119" y="43029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9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34117" y="43051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086317" y="4301117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46176" y="4305301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7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280109" y="4297414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15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5013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12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964971" y="4297415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16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324346" y="4297414"/>
                  <a:ext cx="3735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11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66834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13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028384" y="4293096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de-DE" altLang="de-DE" sz="1400" b="1" dirty="0">
                      <a:latin typeface="Arial" charset="0"/>
                      <a:cs typeface="Arial" charset="0"/>
                    </a:rPr>
                    <a:t>14</a:t>
                  </a:r>
                  <a:endParaRPr lang="de-CH" altLang="de-DE" sz="14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2289" name="Gruppieren 12288"/>
            <p:cNvGrpSpPr/>
            <p:nvPr/>
          </p:nvGrpSpPr>
          <p:grpSpPr>
            <a:xfrm>
              <a:off x="5742567" y="4213937"/>
              <a:ext cx="76201" cy="308809"/>
              <a:chOff x="5742567" y="4213937"/>
              <a:chExt cx="76201" cy="308809"/>
            </a:xfrm>
          </p:grpSpPr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V="1">
                <a:off x="5742568" y="428612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 flipV="1">
                <a:off x="5742567" y="42139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 flipV="1">
                <a:off x="5742568" y="4366337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5742567" y="4446546"/>
                <a:ext cx="76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2292" name="Gruppieren 12291"/>
            <p:cNvGrpSpPr/>
            <p:nvPr/>
          </p:nvGrpSpPr>
          <p:grpSpPr>
            <a:xfrm>
              <a:off x="8392404" y="5313547"/>
              <a:ext cx="572084" cy="307777"/>
              <a:chOff x="8392404" y="5313547"/>
              <a:chExt cx="572084" cy="307777"/>
            </a:xfrm>
          </p:grpSpPr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392404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0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 Box 23"/>
              <p:cNvSpPr txBox="1">
                <a:spLocks noChangeArrowheads="1"/>
              </p:cNvSpPr>
              <p:nvPr/>
            </p:nvSpPr>
            <p:spPr bwMode="auto">
              <a:xfrm>
                <a:off x="8680436" y="531354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3518307" y="502903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8440197" y="419720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8" name="Line 17"/>
            <p:cNvSpPr>
              <a:spLocks noChangeShapeType="1"/>
            </p:cNvSpPr>
            <p:nvPr/>
          </p:nvSpPr>
          <p:spPr bwMode="auto">
            <a:xfrm flipV="1">
              <a:off x="6732421" y="50691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8440198" y="4270086"/>
            <a:ext cx="76200" cy="156410"/>
            <a:chOff x="8440198" y="4270086"/>
            <a:chExt cx="76200" cy="156410"/>
          </a:xfrm>
        </p:grpSpPr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8440198" y="427008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8440198" y="435029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6558685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5740170" y="454280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V="1">
            <a:off x="4035679" y="508099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3870145" y="50292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 flipV="1">
            <a:off x="8440198" y="444094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flipV="1">
            <a:off x="7088088" y="5056929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2" name="Gruppieren 81"/>
          <p:cNvGrpSpPr/>
          <p:nvPr/>
        </p:nvGrpSpPr>
        <p:grpSpPr>
          <a:xfrm>
            <a:off x="8432357" y="4536107"/>
            <a:ext cx="76201" cy="308809"/>
            <a:chOff x="5742567" y="4213937"/>
            <a:chExt cx="76201" cy="308809"/>
          </a:xfrm>
        </p:grpSpPr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5742568" y="428612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 flipV="1">
              <a:off x="5742567" y="42139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 flipV="1">
              <a:off x="5742568" y="436633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V="1">
              <a:off x="5742567" y="4446546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5046212" y="448523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Arial" charset="0"/>
                <a:cs typeface="Arial" charset="0"/>
              </a:rPr>
              <a:t>8</a:t>
            </a:r>
            <a:endParaRPr lang="de-CH" altLang="de-DE" sz="1400" b="1" dirty="0"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48082" y="4677199"/>
            <a:ext cx="449525" cy="281317"/>
            <a:chOff x="4948082" y="4677199"/>
            <a:chExt cx="449525" cy="281317"/>
          </a:xfrm>
        </p:grpSpPr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>
              <a:off x="4948082" y="4677199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5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5127981" y="4681517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8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8432176" y="4869342"/>
            <a:ext cx="76201" cy="236619"/>
            <a:chOff x="8432176" y="4869342"/>
            <a:chExt cx="76201" cy="236619"/>
          </a:xfrm>
        </p:grpSpPr>
        <p:sp>
          <p:nvSpPr>
            <p:cNvPr id="106" name="Line 17"/>
            <p:cNvSpPr>
              <a:spLocks noChangeShapeType="1"/>
            </p:cNvSpPr>
            <p:nvPr/>
          </p:nvSpPr>
          <p:spPr bwMode="auto">
            <a:xfrm flipV="1">
              <a:off x="8432177" y="486934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9" name="Line 17"/>
            <p:cNvSpPr>
              <a:spLocks noChangeShapeType="1"/>
            </p:cNvSpPr>
            <p:nvPr/>
          </p:nvSpPr>
          <p:spPr bwMode="auto">
            <a:xfrm flipV="1">
              <a:off x="8432177" y="49495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0" name="Line 17"/>
            <p:cNvSpPr>
              <a:spLocks noChangeShapeType="1"/>
            </p:cNvSpPr>
            <p:nvPr/>
          </p:nvSpPr>
          <p:spPr bwMode="auto">
            <a:xfrm flipV="1">
              <a:off x="8432176" y="5029761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1" name="Text Box 23"/>
          <p:cNvSpPr txBox="1">
            <a:spLocks noChangeArrowheads="1"/>
          </p:cNvSpPr>
          <p:nvPr/>
        </p:nvSpPr>
        <p:spPr bwMode="auto">
          <a:xfrm>
            <a:off x="6900500" y="5021397"/>
            <a:ext cx="346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11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5732149" y="46370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 flipV="1">
            <a:off x="4391708" y="50693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1" name="Line 17"/>
          <p:cNvSpPr>
            <a:spLocks noChangeShapeType="1"/>
          </p:cNvSpPr>
          <p:nvPr/>
        </p:nvSpPr>
        <p:spPr bwMode="auto">
          <a:xfrm flipV="1">
            <a:off x="5748192" y="470928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211960" y="502420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7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flipV="1">
            <a:off x="8440198" y="51128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7456149" y="506112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580566" y="419702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7244136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5740532" y="479715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4756121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5751839" y="48770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4582385" y="50131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9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4" name="Line 17"/>
          <p:cNvSpPr>
            <a:spLocks noChangeShapeType="1"/>
          </p:cNvSpPr>
          <p:nvPr/>
        </p:nvSpPr>
        <p:spPr bwMode="auto">
          <a:xfrm flipV="1">
            <a:off x="8584577" y="427304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7812179" y="504526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7" name="Text Box 23"/>
          <p:cNvSpPr txBox="1">
            <a:spLocks noChangeArrowheads="1"/>
          </p:cNvSpPr>
          <p:nvPr/>
        </p:nvSpPr>
        <p:spPr bwMode="auto">
          <a:xfrm>
            <a:off x="7597061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V="1">
            <a:off x="5759860" y="496559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4" name="Line 17"/>
          <p:cNvSpPr>
            <a:spLocks noChangeShapeType="1"/>
          </p:cNvSpPr>
          <p:nvPr/>
        </p:nvSpPr>
        <p:spPr bwMode="auto">
          <a:xfrm flipV="1">
            <a:off x="5111788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5" name="Ellipse 114"/>
          <p:cNvSpPr/>
          <p:nvPr/>
        </p:nvSpPr>
        <p:spPr bwMode="auto">
          <a:xfrm>
            <a:off x="5079479" y="4532243"/>
            <a:ext cx="212601" cy="2248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4902320" y="4851812"/>
            <a:ext cx="538524" cy="281317"/>
            <a:chOff x="4902320" y="4851812"/>
            <a:chExt cx="538524" cy="281317"/>
          </a:xfrm>
        </p:grpSpPr>
        <p:sp>
          <p:nvSpPr>
            <p:cNvPr id="117" name="Text Box 23"/>
            <p:cNvSpPr txBox="1">
              <a:spLocks noChangeArrowheads="1"/>
            </p:cNvSpPr>
            <p:nvPr/>
          </p:nvSpPr>
          <p:spPr bwMode="auto">
            <a:xfrm>
              <a:off x="4902320" y="4851812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10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8" name="Text Box 23"/>
            <p:cNvSpPr txBox="1">
              <a:spLocks noChangeArrowheads="1"/>
            </p:cNvSpPr>
            <p:nvPr/>
          </p:nvSpPr>
          <p:spPr bwMode="auto">
            <a:xfrm>
              <a:off x="5086260" y="4856130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6" name="Line 17"/>
          <p:cNvSpPr>
            <a:spLocks noChangeShapeType="1"/>
          </p:cNvSpPr>
          <p:nvPr/>
        </p:nvSpPr>
        <p:spPr bwMode="auto">
          <a:xfrm flipV="1">
            <a:off x="5884186" y="420887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9" name="Text Box 23"/>
          <p:cNvSpPr txBox="1">
            <a:spLocks noChangeArrowheads="1"/>
          </p:cNvSpPr>
          <p:nvPr/>
        </p:nvSpPr>
        <p:spPr bwMode="auto">
          <a:xfrm>
            <a:off x="4900137" y="5024210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20" name="Line 17"/>
          <p:cNvSpPr>
            <a:spLocks noChangeShapeType="1"/>
          </p:cNvSpPr>
          <p:nvPr/>
        </p:nvSpPr>
        <p:spPr bwMode="auto">
          <a:xfrm flipV="1">
            <a:off x="5748372" y="50531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1" name="Line 17"/>
          <p:cNvSpPr>
            <a:spLocks noChangeShapeType="1"/>
          </p:cNvSpPr>
          <p:nvPr/>
        </p:nvSpPr>
        <p:spPr bwMode="auto">
          <a:xfrm flipV="1">
            <a:off x="5751840" y="513403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2" name="Line 17"/>
          <p:cNvSpPr>
            <a:spLocks noChangeShapeType="1"/>
          </p:cNvSpPr>
          <p:nvPr/>
        </p:nvSpPr>
        <p:spPr bwMode="auto">
          <a:xfrm flipV="1">
            <a:off x="8576193" y="436091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3" name="Line 17"/>
          <p:cNvSpPr>
            <a:spLocks noChangeShapeType="1"/>
          </p:cNvSpPr>
          <p:nvPr/>
        </p:nvSpPr>
        <p:spPr bwMode="auto">
          <a:xfrm flipV="1">
            <a:off x="8164379" y="504890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4" name="Text Box 23"/>
          <p:cNvSpPr txBox="1">
            <a:spLocks noChangeArrowheads="1"/>
          </p:cNvSpPr>
          <p:nvPr/>
        </p:nvSpPr>
        <p:spPr bwMode="auto">
          <a:xfrm>
            <a:off x="7953811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15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25" name="Line 17"/>
          <p:cNvSpPr>
            <a:spLocks noChangeShapeType="1"/>
          </p:cNvSpPr>
          <p:nvPr/>
        </p:nvSpPr>
        <p:spPr bwMode="auto">
          <a:xfrm flipV="1">
            <a:off x="5888015" y="428088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6" name="Line 17"/>
          <p:cNvSpPr>
            <a:spLocks noChangeShapeType="1"/>
          </p:cNvSpPr>
          <p:nvPr/>
        </p:nvSpPr>
        <p:spPr bwMode="auto">
          <a:xfrm flipV="1">
            <a:off x="5460159" y="506495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5" name="Gruppieren 4"/>
          <p:cNvGrpSpPr/>
          <p:nvPr/>
        </p:nvGrpSpPr>
        <p:grpSpPr>
          <a:xfrm>
            <a:off x="5876165" y="4377317"/>
            <a:ext cx="92242" cy="243735"/>
            <a:chOff x="5876165" y="4377317"/>
            <a:chExt cx="92242" cy="243735"/>
          </a:xfrm>
        </p:grpSpPr>
        <p:sp>
          <p:nvSpPr>
            <p:cNvPr id="127" name="Line 17"/>
            <p:cNvSpPr>
              <a:spLocks noChangeShapeType="1"/>
            </p:cNvSpPr>
            <p:nvPr/>
          </p:nvSpPr>
          <p:spPr bwMode="auto">
            <a:xfrm flipV="1">
              <a:off x="5876165" y="4377317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8" name="Line 17"/>
            <p:cNvSpPr>
              <a:spLocks noChangeShapeType="1"/>
            </p:cNvSpPr>
            <p:nvPr/>
          </p:nvSpPr>
          <p:spPr bwMode="auto">
            <a:xfrm flipV="1">
              <a:off x="5887834" y="4453154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9" name="Line 17"/>
            <p:cNvSpPr>
              <a:spLocks noChangeShapeType="1"/>
            </p:cNvSpPr>
            <p:nvPr/>
          </p:nvSpPr>
          <p:spPr bwMode="auto">
            <a:xfrm flipV="1">
              <a:off x="5892207" y="4544852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8352300" y="5473424"/>
            <a:ext cx="671470" cy="307777"/>
            <a:chOff x="8344278" y="5313547"/>
            <a:chExt cx="671470" cy="307777"/>
          </a:xfrm>
        </p:grpSpPr>
        <p:sp>
          <p:nvSpPr>
            <p:cNvPr id="131" name="Text Box 23"/>
            <p:cNvSpPr txBox="1">
              <a:spLocks noChangeArrowheads="1"/>
            </p:cNvSpPr>
            <p:nvPr/>
          </p:nvSpPr>
          <p:spPr bwMode="auto">
            <a:xfrm>
              <a:off x="8344278" y="531354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14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32" name="Text Box 23"/>
            <p:cNvSpPr txBox="1">
              <a:spLocks noChangeArrowheads="1"/>
            </p:cNvSpPr>
            <p:nvPr/>
          </p:nvSpPr>
          <p:spPr bwMode="auto">
            <a:xfrm>
              <a:off x="8632310" y="531354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12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33" name="Line 17"/>
          <p:cNvSpPr>
            <a:spLocks noChangeShapeType="1"/>
          </p:cNvSpPr>
          <p:nvPr/>
        </p:nvSpPr>
        <p:spPr bwMode="auto">
          <a:xfrm flipV="1">
            <a:off x="5892026" y="462488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4" name="Text Box 23"/>
          <p:cNvSpPr txBox="1">
            <a:spLocks noChangeArrowheads="1"/>
          </p:cNvSpPr>
          <p:nvPr/>
        </p:nvSpPr>
        <p:spPr bwMode="auto">
          <a:xfrm>
            <a:off x="5265452" y="501317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18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35" name="Line 17"/>
          <p:cNvSpPr>
            <a:spLocks noChangeShapeType="1"/>
          </p:cNvSpPr>
          <p:nvPr/>
        </p:nvSpPr>
        <p:spPr bwMode="auto">
          <a:xfrm flipV="1">
            <a:off x="8588406" y="444112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6" name="Line 17"/>
          <p:cNvSpPr>
            <a:spLocks noChangeShapeType="1"/>
          </p:cNvSpPr>
          <p:nvPr/>
        </p:nvSpPr>
        <p:spPr bwMode="auto">
          <a:xfrm flipV="1">
            <a:off x="6388242" y="522500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6" name="Gruppieren 5"/>
          <p:cNvGrpSpPr/>
          <p:nvPr/>
        </p:nvGrpSpPr>
        <p:grpSpPr>
          <a:xfrm>
            <a:off x="8580385" y="4517141"/>
            <a:ext cx="76200" cy="168079"/>
            <a:chOff x="8580385" y="4517141"/>
            <a:chExt cx="76200" cy="168079"/>
          </a:xfrm>
        </p:grpSpPr>
        <p:sp>
          <p:nvSpPr>
            <p:cNvPr id="137" name="Line 17"/>
            <p:cNvSpPr>
              <a:spLocks noChangeShapeType="1"/>
            </p:cNvSpPr>
            <p:nvPr/>
          </p:nvSpPr>
          <p:spPr bwMode="auto">
            <a:xfrm flipV="1">
              <a:off x="8580385" y="4517141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38" name="Line 17"/>
            <p:cNvSpPr>
              <a:spLocks noChangeShapeType="1"/>
            </p:cNvSpPr>
            <p:nvPr/>
          </p:nvSpPr>
          <p:spPr bwMode="auto">
            <a:xfrm flipV="1">
              <a:off x="8580385" y="460902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39" name="Line 17"/>
          <p:cNvSpPr>
            <a:spLocks noChangeShapeType="1"/>
          </p:cNvSpPr>
          <p:nvPr/>
        </p:nvSpPr>
        <p:spPr bwMode="auto">
          <a:xfrm flipV="1">
            <a:off x="8584214" y="469324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0" name="Line 17"/>
          <p:cNvSpPr>
            <a:spLocks noChangeShapeType="1"/>
          </p:cNvSpPr>
          <p:nvPr/>
        </p:nvSpPr>
        <p:spPr bwMode="auto">
          <a:xfrm flipV="1">
            <a:off x="8576194" y="4784939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1" name="Ellipse 140"/>
          <p:cNvSpPr/>
          <p:nvPr/>
        </p:nvSpPr>
        <p:spPr bwMode="auto">
          <a:xfrm>
            <a:off x="8516398" y="4733165"/>
            <a:ext cx="200163" cy="15604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8568172" y="4877725"/>
            <a:ext cx="92243" cy="327793"/>
            <a:chOff x="8568172" y="4877725"/>
            <a:chExt cx="92243" cy="327793"/>
          </a:xfrm>
        </p:grpSpPr>
        <p:sp>
          <p:nvSpPr>
            <p:cNvPr id="142" name="Line 17"/>
            <p:cNvSpPr>
              <a:spLocks noChangeShapeType="1"/>
            </p:cNvSpPr>
            <p:nvPr/>
          </p:nvSpPr>
          <p:spPr bwMode="auto">
            <a:xfrm flipV="1">
              <a:off x="8568172" y="4877725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44" name="Line 17"/>
            <p:cNvSpPr>
              <a:spLocks noChangeShapeType="1"/>
            </p:cNvSpPr>
            <p:nvPr/>
          </p:nvSpPr>
          <p:spPr bwMode="auto">
            <a:xfrm flipV="1">
              <a:off x="8580566" y="4949189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45" name="Line 17"/>
            <p:cNvSpPr>
              <a:spLocks noChangeShapeType="1"/>
            </p:cNvSpPr>
            <p:nvPr/>
          </p:nvSpPr>
          <p:spPr bwMode="auto">
            <a:xfrm flipV="1">
              <a:off x="8584215" y="5037239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 flipV="1">
              <a:off x="8584215" y="5128556"/>
              <a:ext cx="76200" cy="769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47" name="Text Box 23"/>
          <p:cNvSpPr txBox="1">
            <a:spLocks noChangeArrowheads="1"/>
          </p:cNvSpPr>
          <p:nvPr/>
        </p:nvSpPr>
        <p:spPr bwMode="auto">
          <a:xfrm>
            <a:off x="6180058" y="5192288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24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8" name="Line 17"/>
          <p:cNvSpPr>
            <a:spLocks noChangeShapeType="1"/>
          </p:cNvSpPr>
          <p:nvPr/>
        </p:nvSpPr>
        <p:spPr bwMode="auto">
          <a:xfrm flipV="1">
            <a:off x="5892388" y="471293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9" name="Line 17"/>
          <p:cNvSpPr>
            <a:spLocks noChangeShapeType="1"/>
          </p:cNvSpPr>
          <p:nvPr/>
        </p:nvSpPr>
        <p:spPr bwMode="auto">
          <a:xfrm flipV="1">
            <a:off x="3691862" y="523722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" name="Gruppieren 7"/>
          <p:cNvGrpSpPr/>
          <p:nvPr/>
        </p:nvGrpSpPr>
        <p:grpSpPr>
          <a:xfrm>
            <a:off x="5888015" y="4793142"/>
            <a:ext cx="80392" cy="251937"/>
            <a:chOff x="5888015" y="4793142"/>
            <a:chExt cx="80392" cy="251937"/>
          </a:xfrm>
        </p:grpSpPr>
        <p:sp>
          <p:nvSpPr>
            <p:cNvPr id="150" name="Line 17"/>
            <p:cNvSpPr>
              <a:spLocks noChangeShapeType="1"/>
            </p:cNvSpPr>
            <p:nvPr/>
          </p:nvSpPr>
          <p:spPr bwMode="auto">
            <a:xfrm flipV="1">
              <a:off x="5888015" y="4793142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51" name="Line 17"/>
            <p:cNvSpPr>
              <a:spLocks noChangeShapeType="1"/>
            </p:cNvSpPr>
            <p:nvPr/>
          </p:nvSpPr>
          <p:spPr bwMode="auto">
            <a:xfrm flipV="1">
              <a:off x="5892207" y="4877181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52" name="Line 17"/>
            <p:cNvSpPr>
              <a:spLocks noChangeShapeType="1"/>
            </p:cNvSpPr>
            <p:nvPr/>
          </p:nvSpPr>
          <p:spPr bwMode="auto">
            <a:xfrm flipV="1">
              <a:off x="5892026" y="4968879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54" name="Text Box 23"/>
          <p:cNvSpPr txBox="1">
            <a:spLocks noChangeArrowheads="1"/>
          </p:cNvSpPr>
          <p:nvPr/>
        </p:nvSpPr>
        <p:spPr bwMode="auto">
          <a:xfrm>
            <a:off x="3491880" y="519711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22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55" name="Line 17"/>
          <p:cNvSpPr>
            <a:spLocks noChangeShapeType="1"/>
          </p:cNvSpPr>
          <p:nvPr/>
        </p:nvSpPr>
        <p:spPr bwMode="auto">
          <a:xfrm flipV="1">
            <a:off x="8728230" y="4184812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6" name="Textfeld 155"/>
          <p:cNvSpPr txBox="1"/>
          <p:nvPr/>
        </p:nvSpPr>
        <p:spPr>
          <a:xfrm>
            <a:off x="7812360" y="3973161"/>
            <a:ext cx="64807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17:45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>
            <a:off x="3265689" y="5974593"/>
            <a:ext cx="5009120" cy="707886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Endpunktestand eintragen und einkreisen!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Ellipse 157"/>
          <p:cNvSpPr/>
          <p:nvPr/>
        </p:nvSpPr>
        <p:spPr bwMode="auto">
          <a:xfrm>
            <a:off x="6611744" y="5221179"/>
            <a:ext cx="208184" cy="22219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59" name="Gerade Verbindung mit Pfeil 158"/>
          <p:cNvCxnSpPr>
            <a:stCxn id="157" idx="0"/>
          </p:cNvCxnSpPr>
          <p:nvPr/>
        </p:nvCxnSpPr>
        <p:spPr>
          <a:xfrm flipV="1">
            <a:off x="5770249" y="5467435"/>
            <a:ext cx="788436" cy="5071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 Box 23"/>
          <p:cNvSpPr txBox="1">
            <a:spLocks noChangeArrowheads="1"/>
          </p:cNvSpPr>
          <p:nvPr/>
        </p:nvSpPr>
        <p:spPr bwMode="auto">
          <a:xfrm>
            <a:off x="6537895" y="5197297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25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1" name="Ellipse 160"/>
          <p:cNvSpPr/>
          <p:nvPr/>
        </p:nvSpPr>
        <p:spPr bwMode="auto">
          <a:xfrm>
            <a:off x="3563888" y="5221180"/>
            <a:ext cx="208184" cy="22219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62" name="Gerade Verbindung mit Pfeil 161"/>
          <p:cNvCxnSpPr>
            <a:stCxn id="157" idx="0"/>
          </p:cNvCxnSpPr>
          <p:nvPr/>
        </p:nvCxnSpPr>
        <p:spPr>
          <a:xfrm flipH="1" flipV="1">
            <a:off x="3787933" y="5443373"/>
            <a:ext cx="1982316" cy="5312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feld 162"/>
          <p:cNvSpPr txBox="1"/>
          <p:nvPr/>
        </p:nvSpPr>
        <p:spPr>
          <a:xfrm>
            <a:off x="5287087" y="2204864"/>
            <a:ext cx="3349727" cy="120032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Restpunkte abstreichen (Time-outs werden nicht mehr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abge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-strichen!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4" name="Gerade Verbindung mit Pfeil 163"/>
          <p:cNvCxnSpPr>
            <a:stCxn id="163" idx="2"/>
          </p:cNvCxnSpPr>
          <p:nvPr/>
        </p:nvCxnSpPr>
        <p:spPr>
          <a:xfrm>
            <a:off x="6961951" y="3405193"/>
            <a:ext cx="1664555" cy="6921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 Verbindung mit Pfeil 164"/>
          <p:cNvCxnSpPr>
            <a:stCxn id="163" idx="2"/>
          </p:cNvCxnSpPr>
          <p:nvPr/>
        </p:nvCxnSpPr>
        <p:spPr>
          <a:xfrm flipH="1">
            <a:off x="6084168" y="3405193"/>
            <a:ext cx="877783" cy="7257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165"/>
          <p:cNvCxnSpPr/>
          <p:nvPr/>
        </p:nvCxnSpPr>
        <p:spPr>
          <a:xfrm>
            <a:off x="8684477" y="4277054"/>
            <a:ext cx="1439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166"/>
          <p:cNvCxnSpPr/>
          <p:nvPr/>
        </p:nvCxnSpPr>
        <p:spPr>
          <a:xfrm>
            <a:off x="5858504" y="5059116"/>
            <a:ext cx="1439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 Verbindung 167"/>
          <p:cNvCxnSpPr/>
          <p:nvPr/>
        </p:nvCxnSpPr>
        <p:spPr>
          <a:xfrm>
            <a:off x="8762488" y="4310298"/>
            <a:ext cx="0" cy="8952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168"/>
          <p:cNvCxnSpPr/>
          <p:nvPr/>
        </p:nvCxnSpPr>
        <p:spPr>
          <a:xfrm>
            <a:off x="8892480" y="4197025"/>
            <a:ext cx="0" cy="10132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169"/>
          <p:cNvCxnSpPr/>
          <p:nvPr/>
        </p:nvCxnSpPr>
        <p:spPr>
          <a:xfrm>
            <a:off x="5917217" y="5080992"/>
            <a:ext cx="13271" cy="1401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rade Verbindung 170"/>
          <p:cNvCxnSpPr/>
          <p:nvPr/>
        </p:nvCxnSpPr>
        <p:spPr>
          <a:xfrm>
            <a:off x="6075991" y="4203718"/>
            <a:ext cx="0" cy="10232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171"/>
          <p:cNvCxnSpPr/>
          <p:nvPr/>
        </p:nvCxnSpPr>
        <p:spPr>
          <a:xfrm>
            <a:off x="6193839" y="4203937"/>
            <a:ext cx="13968" cy="10257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2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 animBg="1"/>
      <p:bldP spid="149" grpId="0" animBg="1"/>
      <p:bldP spid="154" grpId="0"/>
      <p:bldP spid="155" grpId="0" animBg="1"/>
      <p:bldP spid="156" grpId="0"/>
      <p:bldP spid="157" grpId="0" animBg="1"/>
      <p:bldP spid="158" grpId="0" animBg="1"/>
      <p:bldP spid="160" grpId="0"/>
      <p:bldP spid="161" grpId="0" animBg="1"/>
      <p:bldP spid="1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Endresultat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(1. Satz)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1092414" y="1203088"/>
            <a:ext cx="7931356" cy="1853714"/>
            <a:chOff x="1092414" y="1203088"/>
            <a:chExt cx="7931356" cy="185371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092414" y="1203088"/>
              <a:ext cx="7931356" cy="1853714"/>
              <a:chOff x="1092414" y="1203088"/>
              <a:chExt cx="7931356" cy="1853714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1092414" y="1203088"/>
                <a:ext cx="7931356" cy="1853714"/>
                <a:chOff x="1092414" y="1203088"/>
                <a:chExt cx="7931356" cy="1853714"/>
              </a:xfrm>
            </p:grpSpPr>
            <p:grpSp>
              <p:nvGrpSpPr>
                <p:cNvPr id="30" name="Gruppieren 29"/>
                <p:cNvGrpSpPr/>
                <p:nvPr/>
              </p:nvGrpSpPr>
              <p:grpSpPr>
                <a:xfrm>
                  <a:off x="1092414" y="1203088"/>
                  <a:ext cx="7931356" cy="1853714"/>
                  <a:chOff x="1092414" y="1203088"/>
                  <a:chExt cx="7931356" cy="1853714"/>
                </a:xfrm>
              </p:grpSpPr>
              <p:grpSp>
                <p:nvGrpSpPr>
                  <p:cNvPr id="47" name="Gruppieren 46"/>
                  <p:cNvGrpSpPr/>
                  <p:nvPr/>
                </p:nvGrpSpPr>
                <p:grpSpPr>
                  <a:xfrm>
                    <a:off x="1092414" y="1203088"/>
                    <a:ext cx="7931356" cy="1853714"/>
                    <a:chOff x="1092414" y="1203088"/>
                    <a:chExt cx="7931356" cy="1853714"/>
                  </a:xfrm>
                </p:grpSpPr>
                <p:grpSp>
                  <p:nvGrpSpPr>
                    <p:cNvPr id="49" name="Gruppieren 48"/>
                    <p:cNvGrpSpPr/>
                    <p:nvPr/>
                  </p:nvGrpSpPr>
                  <p:grpSpPr>
                    <a:xfrm>
                      <a:off x="1092414" y="1203088"/>
                      <a:ext cx="7931356" cy="1853714"/>
                      <a:chOff x="1092414" y="1203088"/>
                      <a:chExt cx="7931356" cy="1853714"/>
                    </a:xfrm>
                  </p:grpSpPr>
                  <p:grpSp>
                    <p:nvGrpSpPr>
                      <p:cNvPr id="51" name="Gruppieren 50"/>
                      <p:cNvGrpSpPr/>
                      <p:nvPr/>
                    </p:nvGrpSpPr>
                    <p:grpSpPr>
                      <a:xfrm>
                        <a:off x="1092414" y="1203088"/>
                        <a:ext cx="7931356" cy="1853714"/>
                        <a:chOff x="1092414" y="1203088"/>
                        <a:chExt cx="7931356" cy="1853714"/>
                      </a:xfrm>
                    </p:grpSpPr>
                    <p:grpSp>
                      <p:nvGrpSpPr>
                        <p:cNvPr id="53" name="Gruppieren 52"/>
                        <p:cNvGrpSpPr/>
                        <p:nvPr/>
                      </p:nvGrpSpPr>
                      <p:grpSpPr>
                        <a:xfrm>
                          <a:off x="1092414" y="1203088"/>
                          <a:ext cx="7931356" cy="1853714"/>
                          <a:chOff x="1092414" y="1203088"/>
                          <a:chExt cx="7931356" cy="1853714"/>
                        </a:xfrm>
                      </p:grpSpPr>
                      <p:grpSp>
                        <p:nvGrpSpPr>
                          <p:cNvPr id="55" name="Gruppieren 54"/>
                          <p:cNvGrpSpPr/>
                          <p:nvPr/>
                        </p:nvGrpSpPr>
                        <p:grpSpPr>
                          <a:xfrm>
                            <a:off x="1092414" y="1203088"/>
                            <a:ext cx="7931356" cy="1853714"/>
                            <a:chOff x="1092414" y="1203088"/>
                            <a:chExt cx="7931356" cy="1853714"/>
                          </a:xfrm>
                        </p:grpSpPr>
                        <p:grpSp>
                          <p:nvGrpSpPr>
                            <p:cNvPr id="57" name="Gruppieren 56"/>
                            <p:cNvGrpSpPr/>
                            <p:nvPr/>
                          </p:nvGrpSpPr>
                          <p:grpSpPr>
                            <a:xfrm>
                              <a:off x="1092414" y="1203088"/>
                              <a:ext cx="7923335" cy="1800199"/>
                              <a:chOff x="1092414" y="1203088"/>
                              <a:chExt cx="7923335" cy="1800199"/>
                            </a:xfrm>
                          </p:grpSpPr>
                          <p:grpSp>
                            <p:nvGrpSpPr>
                              <p:cNvPr id="61" name="Gruppieren 60"/>
                              <p:cNvGrpSpPr/>
                              <p:nvPr/>
                            </p:nvGrpSpPr>
                            <p:grpSpPr>
                              <a:xfrm>
                                <a:off x="1092414" y="1203088"/>
                                <a:ext cx="7923335" cy="1800199"/>
                                <a:chOff x="1092414" y="1203088"/>
                                <a:chExt cx="7923335" cy="1800199"/>
                              </a:xfrm>
                            </p:grpSpPr>
                            <p:grpSp>
                              <p:nvGrpSpPr>
                                <p:cNvPr id="63" name="Gruppieren 62"/>
                                <p:cNvGrpSpPr/>
                                <p:nvPr/>
                              </p:nvGrpSpPr>
                              <p:grpSpPr>
                                <a:xfrm>
                                  <a:off x="1092414" y="1203088"/>
                                  <a:ext cx="7923335" cy="1800199"/>
                                  <a:chOff x="1092414" y="1203088"/>
                                  <a:chExt cx="7923335" cy="1800199"/>
                                </a:xfrm>
                              </p:grpSpPr>
                              <p:grpSp>
                                <p:nvGrpSpPr>
                                  <p:cNvPr id="65" name="Gruppieren 64"/>
                                  <p:cNvGrpSpPr/>
                                  <p:nvPr/>
                                </p:nvGrpSpPr>
                                <p:grpSpPr>
                                  <a:xfrm>
                                    <a:off x="1092414" y="1203088"/>
                                    <a:ext cx="7923335" cy="1800199"/>
                                    <a:chOff x="1092414" y="1203088"/>
                                    <a:chExt cx="7923335" cy="1800199"/>
                                  </a:xfrm>
                                </p:grpSpPr>
                                <p:grpSp>
                                  <p:nvGrpSpPr>
                                    <p:cNvPr id="67" name="Gruppieren 6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092414" y="1203088"/>
                                      <a:ext cx="7923335" cy="1800199"/>
                                      <a:chOff x="1092414" y="1203088"/>
                                      <a:chExt cx="7923335" cy="1800199"/>
                                    </a:xfrm>
                                  </p:grpSpPr>
                                  <p:grpSp>
                                    <p:nvGrpSpPr>
                                      <p:cNvPr id="69" name="Gruppieren 6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092414" y="1203088"/>
                                        <a:ext cx="7923335" cy="1800199"/>
                                        <a:chOff x="1092414" y="1203088"/>
                                        <a:chExt cx="7923335" cy="1800199"/>
                                      </a:xfrm>
                                    </p:grpSpPr>
                                    <p:grpSp>
                                      <p:nvGrpSpPr>
                                        <p:cNvPr id="71" name="Gruppieren 70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092414" y="1203088"/>
                                          <a:ext cx="7923335" cy="1800199"/>
                                          <a:chOff x="1092414" y="1203088"/>
                                          <a:chExt cx="7923335" cy="1800199"/>
                                        </a:xfrm>
                                      </p:grpSpPr>
                                      <p:grpSp>
                                        <p:nvGrpSpPr>
                                          <p:cNvPr id="73" name="Gruppieren 72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092414" y="1203088"/>
                                            <a:ext cx="7923335" cy="1800199"/>
                                            <a:chOff x="1092414" y="1203088"/>
                                            <a:chExt cx="7923335" cy="1800199"/>
                                          </a:xfrm>
                                        </p:grpSpPr>
                                        <p:grpSp>
                                          <p:nvGrpSpPr>
                                            <p:cNvPr id="75" name="Gruppieren 74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092414" y="1203088"/>
                                              <a:ext cx="7923335" cy="1800199"/>
                                              <a:chOff x="1092414" y="1203088"/>
                                              <a:chExt cx="7923335" cy="1800199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77" name="Gruppieren 76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092414" y="1203088"/>
                                                <a:ext cx="7923335" cy="1800199"/>
                                                <a:chOff x="1092414" y="1203088"/>
                                                <a:chExt cx="7923335" cy="1800199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79" name="Gruppieren 78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092414" y="1203088"/>
                                                  <a:ext cx="7923335" cy="1800199"/>
                                                  <a:chOff x="1092414" y="1203088"/>
                                                  <a:chExt cx="7923335" cy="1800199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81" name="Gruppieren 80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092414" y="1203088"/>
                                                    <a:ext cx="7923335" cy="1800199"/>
                                                    <a:chOff x="1092414" y="1203088"/>
                                                    <a:chExt cx="7923335" cy="1800199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87" name="Gruppieren 86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1092414" y="1203088"/>
                                                      <a:ext cx="7923335" cy="1800199"/>
                                                      <a:chOff x="1092414" y="1203088"/>
                                                      <a:chExt cx="7923335" cy="1800199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102" name="Gruppieren 101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1092414" y="1203088"/>
                                                        <a:ext cx="7923335" cy="1800199"/>
                                                        <a:chOff x="1092414" y="1203088"/>
                                                        <a:chExt cx="7923335" cy="1800199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112" name="Gruppieren 111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1092414" y="1203088"/>
                                                          <a:ext cx="7923335" cy="1800199"/>
                                                          <a:chOff x="1092414" y="1203088"/>
                                                          <a:chExt cx="7923335" cy="1800199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114" name="Gruppieren 113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1092414" y="1203088"/>
                                                            <a:ext cx="7923335" cy="1800199"/>
                                                            <a:chOff x="1092414" y="1203088"/>
                                                            <a:chExt cx="7923335" cy="1800199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116" name="Gruppieren 115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1092414" y="1203088"/>
                                                              <a:ext cx="7923335" cy="1800199"/>
                                                              <a:chOff x="1092414" y="1203088"/>
                                                              <a:chExt cx="7923335" cy="1800199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118" name="Gruppieren 117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1092414" y="1203088"/>
                                                                <a:ext cx="7923335" cy="1800199"/>
                                                                <a:chOff x="1092414" y="1203088"/>
                                                                <a:chExt cx="7923335" cy="1800199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120" name="Gruppieren 119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1092414" y="1203088"/>
                                                                  <a:ext cx="7923335" cy="1800199"/>
                                                                  <a:chOff x="1092414" y="1203088"/>
                                                                  <a:chExt cx="7923335" cy="1800199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122" name="Gruppieren 121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1092414" y="1203088"/>
                                                                    <a:ext cx="7923335" cy="1800199"/>
                                                                    <a:chOff x="1092414" y="1203088"/>
                                                                    <a:chExt cx="7923335" cy="1800199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124" name="Gruppieren 123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1092414" y="1203088"/>
                                                                      <a:ext cx="7923335" cy="1800199"/>
                                                                      <a:chOff x="1092414" y="1203088"/>
                                                                      <a:chExt cx="7923335" cy="1800199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128" name="Gruppieren 127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1092414" y="1203088"/>
                                                                        <a:ext cx="7923335" cy="1800199"/>
                                                                        <a:chOff x="1092414" y="1203088"/>
                                                                        <a:chExt cx="7923335" cy="1800199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132" name="Gruppieren 131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1092414" y="1203088"/>
                                                                          <a:ext cx="7923335" cy="1800199"/>
                                                                          <a:chOff x="1092414" y="1203088"/>
                                                                          <a:chExt cx="7923335" cy="1800199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134" name="Gruppieren 133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1092414" y="1203088"/>
                                                                            <a:ext cx="7923335" cy="1800199"/>
                                                                            <a:chOff x="1092414" y="1203088"/>
                                                                            <a:chExt cx="7923335" cy="1800199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136" name="Gruppieren 135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1092414" y="1203088"/>
                                                                              <a:ext cx="7923335" cy="1800199"/>
                                                                              <a:chOff x="1092414" y="1203088"/>
                                                                              <a:chExt cx="7923335" cy="1800199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138" name="Gruppieren 137"/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1092414" y="1203088"/>
                                                                                <a:ext cx="7923335" cy="1800199"/>
                                                                                <a:chOff x="1092414" y="1365236"/>
                                                                                <a:chExt cx="7923335" cy="1800199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140" name="Gruppieren 139"/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1092414" y="1365236"/>
                                                                                  <a:ext cx="7923335" cy="1800199"/>
                                                                                  <a:chOff x="1092414" y="1365236"/>
                                                                                  <a:chExt cx="7923335" cy="1800199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142" name="Gruppieren 141"/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1092414" y="1365236"/>
                                                                                    <a:ext cx="7923335" cy="1800199"/>
                                                                                    <a:chOff x="1092414" y="1365236"/>
                                                                                    <a:chExt cx="7923335" cy="1800199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144" name="Gruppieren 143"/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1092414" y="1365236"/>
                                                                                      <a:ext cx="7923335" cy="1800199"/>
                                                                                      <a:chOff x="1092414" y="1365236"/>
                                                                                      <a:chExt cx="7923335" cy="1800199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146" name="Gruppieren 145"/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1092414" y="1365236"/>
                                                                                        <a:ext cx="7923335" cy="1800199"/>
                                                                                        <a:chOff x="1092414" y="1365236"/>
                                                                                        <a:chExt cx="7923335" cy="1800199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148" name="Gruppieren 147"/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1092414" y="1365236"/>
                                                                                          <a:ext cx="7923335" cy="1800199"/>
                                                                                          <a:chOff x="1083562" y="3939392"/>
                                                                                          <a:chExt cx="7923335" cy="1800199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50" name="Gruppieren 149"/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1083562" y="3939392"/>
                                                                                            <a:ext cx="7923335" cy="1800199"/>
                                                                                            <a:chOff x="1187881" y="3939137"/>
                                                                                            <a:chExt cx="7786796" cy="1728191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62" name="Gruppieren 161"/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1187881" y="3939137"/>
                                                                                              <a:ext cx="7786796" cy="1728191"/>
                                                                                              <a:chOff x="1187881" y="3363073"/>
                                                                                              <a:chExt cx="7786796" cy="1728191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pic>
                                                                                            <p:nvPicPr>
                                                                                              <p:cNvPr id="176" name="Picture 2"/>
                                                                                              <p:cNvPicPr>
                                                                                                <a:picLocks noChangeAspect="1" noChangeArrowheads="1"/>
                                                                                              </p:cNvPicPr>
                                                                                              <p:nvPr/>
                                                                                            </p:nvPicPr>
                                                                                            <p:blipFill>
                                                                                              <a:blip r:embed="rId3">
                                                                                                <a:extLst>
                                                                                                  <a:ext uri="{28A0092B-C50C-407E-A947-70E740481C1C}">
                                                                                                    <a14:useLocalDpi xmlns:a14="http://schemas.microsoft.com/office/drawing/2010/main" val="0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a:blip>
                                                                                              <a:srcRect/>
                                                                                              <a:stretch>
                                                                                                <a:fillRect/>
                                                                                              </a:stretch>
                                                                                            </p:blipFill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1187881" y="3363073"/>
                                                                                                <a:ext cx="7786796" cy="1728191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 w="25400">
                                                                                                <a:solidFill>
                                                                                                  <a:srgbClr val="FFC000"/>
                                                                                                </a:solidFill>
                                                                                                <a:miter lim="800000"/>
                                                                                                <a:headEnd/>
                                                                                                <a:tailEnd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chemeClr val="accent1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</p:pic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77" name="Textfeld 176"/>
                                                                                              <p:cNvSpPr txBox="1"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3796135" y="3381055"/>
                                                                                                <a:ext cx="648072" cy="276999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square" rtlCol="0" anchor="b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r>
                                                                                                  <a:rPr lang="de-DE" sz="1200" dirty="0">
                                                                                                    <a:latin typeface="Arial" panose="020B0604020202020204" pitchFamily="34" charset="0"/>
                                                                                                    <a:cs typeface="Arial" panose="020B0604020202020204" pitchFamily="34" charset="0"/>
                                                                                                  </a:rPr>
                                                                                                  <a:t>17:30</a:t>
                                                                                                </a:r>
                                                                                                <a:endParaRPr lang="de-CH" sz="1200" dirty="0">
                                                                                                  <a:latin typeface="Arial" panose="020B0604020202020204" pitchFamily="34" charset="0"/>
                                                                                                  <a:cs typeface="Arial" panose="020B0604020202020204" pitchFamily="34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78" name="Textfeld 177"/>
                                                                                              <p:cNvSpPr txBox="1"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4656221" y="3376227"/>
                                                                                                <a:ext cx="764195" cy="276999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square" rtlCol="0" anchor="b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r>
                                                                                                  <a:rPr lang="de-DE" sz="1200" b="1" dirty="0" err="1">
                                                                                                    <a:latin typeface="Arial" panose="020B0604020202020204" pitchFamily="34" charset="0"/>
                                                                                                    <a:cs typeface="Arial" panose="020B0604020202020204" pitchFamily="34" charset="0"/>
                                                                                                  </a:rPr>
                                                                                                  <a:t>H‘dorf</a:t>
                                                                                                </a:r>
                                                                                                <a:endParaRPr lang="de-CH" sz="1200" b="1" dirty="0">
                                                                                                  <a:latin typeface="Arial" panose="020B0604020202020204" pitchFamily="34" charset="0"/>
                                                                                                  <a:cs typeface="Arial" panose="020B0604020202020204" pitchFamily="34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79" name="Textfeld 178"/>
                                                                                              <p:cNvSpPr txBox="1"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6633064" y="3392269"/>
                                                                                                <a:ext cx="764195" cy="276999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square" rtlCol="0" anchor="b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r>
                                                                                                  <a:rPr lang="de-DE" sz="1200" b="1" dirty="0">
                                                                                                    <a:latin typeface="Arial" panose="020B0604020202020204" pitchFamily="34" charset="0"/>
                                                                                                    <a:cs typeface="Arial" panose="020B0604020202020204" pitchFamily="34" charset="0"/>
                                                                                                  </a:rPr>
                                                                                                  <a:t>Luzern</a:t>
                                                                                                </a:r>
                                                                                                <a:endParaRPr lang="de-CH" sz="1200" b="1" dirty="0">
                                                                                                  <a:latin typeface="Arial" panose="020B0604020202020204" pitchFamily="34" charset="0"/>
                                                                                                  <a:cs typeface="Arial" panose="020B0604020202020204" pitchFamily="34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80" name="Group 12"/>
                                                                                              <p:cNvGrpSpPr>
                                                                                                <a:grpSpLocks/>
                                                                                              </p:cNvGrpSpPr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 bwMode="auto">
                                                                                              <a:xfrm>
                                                                                                <a:off x="5590084" y="3372853"/>
                                                                                                <a:ext cx="144462" cy="139700"/>
                                                                                                <a:chOff x="2706" y="2217"/>
                                                                                                <a:chExt cx="102" cy="96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88" name="Line 13"/>
                                                                                                <p:cNvSpPr>
                                                                                                  <a:spLocks noChangeShapeType="1"/>
                                                                                                </p:cNvSpPr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 bwMode="auto">
                                                                                                <a:xfrm>
                                                                                                  <a:off x="2706" y="2222"/>
                                                                                                  <a:ext cx="102" cy="87"/>
                                                                                                </a:xfrm>
                                                                                                <a:prstGeom prst="line">
                                                                                                  <a:avLst/>
                                                                                                </a:prstGeom>
                                                                                                <a:noFill/>
                                                                                                <a:ln w="19050">
                                                                                                  <a:solidFill>
                                                                                                    <a:schemeClr val="tx2"/>
                                                                                                  </a:solidFill>
                                                                                                  <a:round/>
                                                                                                  <a:headEnd/>
                                                                                                  <a:tailEnd/>
                                                                                                </a:ln>
                                                                                                <a:extLst>
                                                                                                  <a:ext uri="{909E8E84-426E-40DD-AFC4-6F175D3DCCD1}">
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<a:noFill/>
                                                                                                    </a14:hiddenFill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spPr>
                                                                                              <p:txBody>
                                                                                                <a:bodyPr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endParaRPr lang="de-CH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89" name="Line 14"/>
                                                                                                <p:cNvSpPr>
                                                                                                  <a:spLocks noChangeShapeType="1"/>
                                                                                                </p:cNvSpPr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 bwMode="auto">
                                                                                                <a:xfrm flipH="1">
                                                                                                  <a:off x="2706" y="2217"/>
                                                                                                  <a:ext cx="96" cy="96"/>
                                                                                                </a:xfrm>
                                                                                                <a:prstGeom prst="line">
                                                                                                  <a:avLst/>
                                                                                                </a:prstGeom>
                                                                                                <a:noFill/>
                                                                                                <a:ln w="19050">
                                                                                                  <a:solidFill>
                                                                                                    <a:schemeClr val="tx2"/>
                                                                                                  </a:solidFill>
                                                                                                  <a:round/>
                                                                                                  <a:headEnd/>
                                                                                                  <a:tailEnd/>
                                                                                                </a:ln>
                                                                                                <a:extLst>
                                                                                                  <a:ext uri="{909E8E84-426E-40DD-AFC4-6F175D3DCCD1}">
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<a:noFill/>
                                                                                                    </a14:hiddenFill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spPr>
                                                                                              <p:txBody>
                                                                                                <a:bodyPr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endParaRPr lang="de-CH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81" name="Group 12"/>
                                                                                              <p:cNvGrpSpPr>
                                                                                                <a:grpSpLocks/>
                                                                                              </p:cNvGrpSpPr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 bwMode="auto">
                                                                                              <a:xfrm>
                                                                                                <a:off x="7499819" y="3477127"/>
                                                                                                <a:ext cx="144462" cy="139700"/>
                                                                                                <a:chOff x="2706" y="2217"/>
                                                                                                <a:chExt cx="102" cy="96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86" name="Line 13"/>
                                                                                                <p:cNvSpPr>
                                                                                                  <a:spLocks noChangeShapeType="1"/>
                                                                                                </p:cNvSpPr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 bwMode="auto">
                                                                                                <a:xfrm>
                                                                                                  <a:off x="2706" y="2222"/>
                                                                                                  <a:ext cx="102" cy="87"/>
                                                                                                </a:xfrm>
                                                                                                <a:prstGeom prst="line">
                                                                                                  <a:avLst/>
                                                                                                </a:prstGeom>
                                                                                                <a:noFill/>
                                                                                                <a:ln w="19050">
                                                                                                  <a:solidFill>
                                                                                                    <a:schemeClr val="tx2"/>
                                                                                                  </a:solidFill>
                                                                                                  <a:round/>
                                                                                                  <a:headEnd/>
                                                                                                  <a:tailEnd/>
                                                                                                </a:ln>
                                                                                                <a:extLst>
                                                                                                  <a:ext uri="{909E8E84-426E-40DD-AFC4-6F175D3DCCD1}">
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<a:noFill/>
                                                                                                    </a14:hiddenFill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spPr>
                                                                                              <p:txBody>
                                                                                                <a:bodyPr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endParaRPr lang="de-CH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87" name="Line 14"/>
                                                                                                <p:cNvSpPr>
                                                                                                  <a:spLocks noChangeShapeType="1"/>
                                                                                                </p:cNvSpPr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 bwMode="auto">
                                                                                                <a:xfrm flipH="1">
                                                                                                  <a:off x="2706" y="2217"/>
                                                                                                  <a:ext cx="96" cy="96"/>
                                                                                                </a:xfrm>
                                                                                                <a:prstGeom prst="line">
                                                                                                  <a:avLst/>
                                                                                                </a:prstGeom>
                                                                                                <a:noFill/>
                                                                                                <a:ln w="19050">
                                                                                                  <a:solidFill>
                                                                                                    <a:schemeClr val="tx2"/>
                                                                                                  </a:solidFill>
                                                                                                  <a:round/>
                                                                                                  <a:headEnd/>
                                                                                                  <a:tailEnd/>
                                                                                                </a:ln>
                                                                                                <a:extLst>
                                                                                                  <a:ext uri="{909E8E84-426E-40DD-AFC4-6F175D3DCCD1}">
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<a:noFill/>
                                                                                                    </a14:hiddenFill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spPr>
                                                                                              <p:txBody>
                                                                                                <a:bodyPr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endParaRPr lang="de-CH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82" name="Group 12"/>
                                                                                              <p:cNvGrpSpPr>
                                                                                                <a:grpSpLocks/>
                                                                                              </p:cNvGrpSpPr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 bwMode="auto">
                                                                                              <a:xfrm>
                                                                                                <a:off x="6323628" y="4465310"/>
                                                                                                <a:ext cx="144462" cy="139700"/>
                                                                                                <a:chOff x="2706" y="2217"/>
                                                                                                <a:chExt cx="102" cy="96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84" name="Line 13"/>
                                                                                                <p:cNvSpPr>
                                                                                                  <a:spLocks noChangeShapeType="1"/>
                                                                                                </p:cNvSpPr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 bwMode="auto">
                                                                                                <a:xfrm>
                                                                                                  <a:off x="2706" y="2222"/>
                                                                                                  <a:ext cx="102" cy="87"/>
                                                                                                </a:xfrm>
                                                                                                <a:prstGeom prst="line">
                                                                                                  <a:avLst/>
                                                                                                </a:prstGeom>
                                                                                                <a:noFill/>
                                                                                                <a:ln w="19050">
                                                                                                  <a:solidFill>
                                                                                                    <a:schemeClr val="tx2"/>
                                                                                                  </a:solidFill>
                                                                                                  <a:round/>
                                                                                                  <a:headEnd/>
                                                                                                  <a:tailEnd/>
                                                                                                </a:ln>
                                                                                                <a:extLst>
                                                                                                  <a:ext uri="{909E8E84-426E-40DD-AFC4-6F175D3DCCD1}">
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<a:noFill/>
                                                                                                    </a14:hiddenFill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spPr>
                                                                                              <p:txBody>
                                                                                                <a:bodyPr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endParaRPr lang="de-CH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85" name="Line 14"/>
                                                                                                <p:cNvSpPr>
                                                                                                  <a:spLocks noChangeShapeType="1"/>
                                                                                                </p:cNvSpPr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 bwMode="auto">
                                                                                                <a:xfrm flipH="1">
                                                                                                  <a:off x="2706" y="2217"/>
                                                                                                  <a:ext cx="96" cy="96"/>
                                                                                                </a:xfrm>
                                                                                                <a:prstGeom prst="line">
                                                                                                  <a:avLst/>
                                                                                                </a:prstGeom>
                                                                                                <a:noFill/>
                                                                                                <a:ln w="19050">
                                                                                                  <a:solidFill>
                                                                                                    <a:schemeClr val="tx2"/>
                                                                                                  </a:solidFill>
                                                                                                  <a:round/>
                                                                                                  <a:headEnd/>
                                                                                                  <a:tailEnd/>
                                                                                                </a:ln>
                                                                                                <a:extLst>
                                                                                                  <a:ext uri="{909E8E84-426E-40DD-AFC4-6F175D3DCCD1}">
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<a:noFill/>
                                                                                                    </a14:hiddenFill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spPr>
                                                                                              <p:txBody>
                                                                                                <a:bodyPr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endParaRPr lang="de-CH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83" name="Line 18"/>
                                                                                              <p:cNvSpPr>
                                                                                                <a:spLocks noChangeShapeType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 flipV="1">
                                                                                                <a:off x="3756030" y="4461175"/>
                                                                                                <a:ext cx="68262" cy="69850"/>
                                                                                              </a:xfrm>
                                                                                              <a:prstGeom prst="line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 w="19050">
                                                                                                <a:solidFill>
                                                                                                  <a:schemeClr val="tx2"/>
                                                                                                </a:solidFill>
                                                                                                <a:round/>
                                                                                                <a:headEnd/>
                                                                                                <a:tailEnd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noFill/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endParaRPr lang="de-CH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63" name="Gruppieren 162"/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3667980" y="4293096"/>
                                                                                              <a:ext cx="4743842" cy="319982"/>
                                                                                              <a:chOff x="3667980" y="4293096"/>
                                                                                              <a:chExt cx="4743842" cy="319982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64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3667980" y="4302919"/>
                                                                                                <a:ext cx="284052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CH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4</a:t>
                                                                                                </a: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65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4038100" y="4302920"/>
                                                                                                <a:ext cx="284052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3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66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4390119" y="4302920"/>
                                                                                                <a:ext cx="284052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9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67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4734117" y="4305120"/>
                                                                                                <a:ext cx="284052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6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68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5086317" y="4301117"/>
                                                                                                <a:ext cx="284052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2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69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5446176" y="4305301"/>
                                                                                                <a:ext cx="284052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7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70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6280109" y="4297414"/>
                                                                                                <a:ext cx="383438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15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71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6625013" y="4297415"/>
                                                                                                <a:ext cx="383438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12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72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6964971" y="4297415"/>
                                                                                                <a:ext cx="383438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16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73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7324346" y="4297414"/>
                                                                                                <a:ext cx="373564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11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74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7668344" y="4293096"/>
                                                                                                <a:ext cx="383438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13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75" name="Text Box 23"/>
                                                                                              <p:cNvSpPr txBox="1">
                                                                                                <a:spLocks noChangeArrowheads="1"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8028384" y="4293096"/>
                                                                                                <a:ext cx="383438" cy="307777"/>
                                                                                              </a:xfrm>
                                                                                              <a:prstGeom prst="rect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09E8E84-426E-40DD-AFC4-6F175D3DCCD1}">
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<a:solidFill>
                                                                                                      <a:srgbClr val="FFFFFF"/>
                                                                                                    </a:solidFill>
                                                                                                  </a14:hiddenFill>
                                                                                                </a:ex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miter lim="800000"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wrap="none">
                                                                                                <a:spAutoFit/>
                                                                                              </a:bodyPr>
                                                                                              <a:lstStyle>
                                                                                                <a:lvl1pPr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1pPr>
                                                                                                <a:lvl2pPr marL="742950" indent="-28575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2pPr>
                                                                                                <a:lvl3pPr marL="11430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3pPr>
                                                                                                <a:lvl4pPr marL="16002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4pPr>
                                                                                                <a:lvl5pPr marL="2057400" indent="-228600" eaLnBrk="0" hangingPunct="0"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5pPr>
                                                                                                <a:lvl6pPr marL="25146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6pPr>
                                                                                                <a:lvl7pPr marL="29718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7pPr>
                                                                                                <a:lvl8pPr marL="34290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8pPr>
                                                                                                <a:lvl9pPr marL="3886200" indent="-228600" eaLnBrk="0" fontAlgn="base" hangingPunct="0">
                                                                                                  <a:spcBef>
                                                                                                    <a:spcPct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ct val="0"/>
                                                                                                  </a:spcAft>
                                                                                                  <a:defRPr sz="2400">
                                                                                                    <a:solidFill>
                                                                                                      <a:schemeClr val="tx1"/>
                                                                                                    </a:solidFill>
                                                                                                    <a:latin typeface="Times New Roman" pitchFamily="18" charset="0"/>
                                                                                                  </a:defRPr>
                                                                                                </a:lvl9pPr>
                                                                                              </a:lstStyle>
                                                                                              <a:p>
                                                                                                <a:pPr eaLnBrk="1" hangingPunct="1"/>
                                                                                                <a:r>
                                                                                                  <a:rPr lang="de-DE" altLang="de-DE" sz="1400" b="1" dirty="0">
                                                                                                    <a:latin typeface="Arial" charset="0"/>
                                                                                                    <a:cs typeface="Arial" charset="0"/>
                                                                                                  </a:rPr>
                                                                                                  <a:t>14</a:t>
                                                                                                </a:r>
                                                                                                <a:endParaRPr lang="de-CH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</p:grpSp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51" name="Gruppieren 150"/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5742567" y="4213937"/>
                                                                                            <a:ext cx="76201" cy="308809"/>
                                                                                            <a:chOff x="5742567" y="4213937"/>
                                                                                            <a:chExt cx="76201" cy="308809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58" name="Line 17"/>
                                                                                            <p:cNvSpPr>
                                                                                              <a:spLocks noChangeShapeType="1"/>
                                                                                            </p:cNvSpPr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 bwMode="auto">
                                                                                            <a:xfrm flipV="1">
                                                                                              <a:off x="5742568" y="4286127"/>
                                                                                              <a:ext cx="76200" cy="76200"/>
                                                                                            </a:xfrm>
                                                                                            <a:prstGeom prst="line">
                                                                                              <a:avLst/>
                                                                                            </a:prstGeom>
                                                                                            <a:noFill/>
                                                                                            <a:ln w="25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round/>
                                                                                              <a:headEnd/>
                                                                                              <a:tailEnd/>
                                                                                            </a:ln>
                                                                                            <a:extLst>
                                                                                              <a:ext uri="{909E8E84-426E-40DD-AFC4-6F175D3DCCD1}">
                                                                                                <a14:hiddenFill xmlns:a14="http://schemas.microsoft.com/office/drawing/2010/main">
                                                                                                  <a:noFill/>
                                                                                                </a14:hiddenFill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spPr>
                                                                                          <p:txBody>
                                                                                            <a:bodyPr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endParaRPr lang="de-CH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59" name="Line 17"/>
                                                                                            <p:cNvSpPr>
                                                                                              <a:spLocks noChangeShapeType="1"/>
                                                                                            </p:cNvSpPr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 bwMode="auto">
                                                                                            <a:xfrm flipV="1">
                                                                                              <a:off x="5742567" y="4213937"/>
                                                                                              <a:ext cx="76200" cy="76200"/>
                                                                                            </a:xfrm>
                                                                                            <a:prstGeom prst="line">
                                                                                              <a:avLst/>
                                                                                            </a:prstGeom>
                                                                                            <a:noFill/>
                                                                                            <a:ln w="25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round/>
                                                                                              <a:headEnd/>
                                                                                              <a:tailEnd/>
                                                                                            </a:ln>
                                                                                            <a:extLst>
                                                                                              <a:ext uri="{909E8E84-426E-40DD-AFC4-6F175D3DCCD1}">
                                                                                                <a14:hiddenFill xmlns:a14="http://schemas.microsoft.com/office/drawing/2010/main">
                                                                                                  <a:noFill/>
                                                                                                </a14:hiddenFill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spPr>
                                                                                          <p:txBody>
                                                                                            <a:bodyPr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endParaRPr lang="de-CH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60" name="Line 17"/>
                                                                                            <p:cNvSpPr>
                                                                                              <a:spLocks noChangeShapeType="1"/>
                                                                                            </p:cNvSpPr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 bwMode="auto">
                                                                                            <a:xfrm flipV="1">
                                                                                              <a:off x="5742568" y="4366337"/>
                                                                                              <a:ext cx="76200" cy="76200"/>
                                                                                            </a:xfrm>
                                                                                            <a:prstGeom prst="line">
                                                                                              <a:avLst/>
                                                                                            </a:prstGeom>
                                                                                            <a:noFill/>
                                                                                            <a:ln w="25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round/>
                                                                                              <a:headEnd/>
                                                                                              <a:tailEnd/>
                                                                                            </a:ln>
                                                                                            <a:extLst>
                                                                                              <a:ext uri="{909E8E84-426E-40DD-AFC4-6F175D3DCCD1}">
                                                                                                <a14:hiddenFill xmlns:a14="http://schemas.microsoft.com/office/drawing/2010/main">
                                                                                                  <a:noFill/>
                                                                                                </a14:hiddenFill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spPr>
                                                                                          <p:txBody>
                                                                                            <a:bodyPr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endParaRPr lang="de-CH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61" name="Line 17"/>
                                                                                            <p:cNvSpPr>
                                                                                              <a:spLocks noChangeShapeType="1"/>
                                                                                            </p:cNvSpPr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 bwMode="auto">
                                                                                            <a:xfrm flipV="1">
                                                                                              <a:off x="5742567" y="4446546"/>
                                                                                              <a:ext cx="76200" cy="76200"/>
                                                                                            </a:xfrm>
                                                                                            <a:prstGeom prst="line">
                                                                                              <a:avLst/>
                                                                                            </a:prstGeom>
                                                                                            <a:noFill/>
                                                                                            <a:ln w="25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round/>
                                                                                              <a:headEnd/>
                                                                                              <a:tailEnd/>
                                                                                            </a:ln>
                                                                                            <a:extLst>
                                                                                              <a:ext uri="{909E8E84-426E-40DD-AFC4-6F175D3DCCD1}">
                                                                                                <a14:hiddenFill xmlns:a14="http://schemas.microsoft.com/office/drawing/2010/main">
                                                                                                  <a:noFill/>
                                                                                                </a14:hiddenFill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spPr>
                                                                                          <p:txBody>
                                                                                            <a:bodyPr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endParaRPr lang="de-CH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52" name="Gruppieren 151"/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8392404" y="5313547"/>
                                                                                            <a:ext cx="572084" cy="307777"/>
                                                                                            <a:chOff x="8392404" y="5313547"/>
                                                                                            <a:chExt cx="572084" cy="307777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56" name="Text Box 23"/>
                                                                                            <p:cNvSpPr txBox="1">
                                                                                              <a:spLocks noChangeArrowheads="1"/>
                                                                                            </p:cNvSpPr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 bwMode="auto">
                                                                                            <a:xfrm>
                                                                                              <a:off x="8392404" y="5313547"/>
                                                                                              <a:ext cx="284052" cy="307777"/>
                                                                                            </a:xfrm>
                                                                                            <a:prstGeom prst="rect">
                                                                                              <a:avLst/>
                                                                                            </a:prstGeom>
                                                                                            <a:noFill/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extLst>
                                                                                              <a:ext uri="{909E8E84-426E-40DD-AFC4-6F175D3DCCD1}">
                                                                                                <a14:hiddenFill xmlns:a14="http://schemas.microsoft.com/office/drawing/2010/main">
                                                                                                  <a:solidFill>
                                                                                                    <a:srgbClr val="FFFFFF"/>
                                                                                                  </a:solidFill>
                                                                                                </a14:hiddenFill>
                                                                                              </a:ext>
                                                                                              <a:ext uri="{91240B29-F687-4F45-9708-019B960494DF}">
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<a:solidFill>
                                                                                                    <a:srgbClr val="000000"/>
                                                                                                  </a:solidFill>
                                                                                                  <a:miter lim="800000"/>
                                                                                                  <a:headEnd/>
                                                                                                  <a:tailEnd/>
                                                                                                </a14:hiddenLine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spPr>
                                                                                          <p:txBody>
                                                                                            <a:bodyPr wrap="none">
                                                                                              <a:spAutoFit/>
                                                                                            </a:bodyPr>
                                                                                            <a:lstStyle>
                                                                                              <a:lvl1pPr eaLnBrk="0" hangingPunct="0"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1pPr>
                                                                                              <a:lvl2pPr marL="742950" indent="-285750" eaLnBrk="0" hangingPunct="0"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2pPr>
                                                                                              <a:lvl3pPr marL="1143000" indent="-228600" eaLnBrk="0" hangingPunct="0"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3pPr>
                                                                                              <a:lvl4pPr marL="1600200" indent="-228600" eaLnBrk="0" hangingPunct="0"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4pPr>
                                                                                              <a:lvl5pPr marL="2057400" indent="-228600" eaLnBrk="0" hangingPunct="0"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5pPr>
                                                                                              <a:lvl6pPr marL="2514600" indent="-228600" eaLnBrk="0" fontAlgn="base" hangingPunct="0">
                                                                                                <a:spcBef>
                                                                                                  <a:spcPct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ct val="0"/>
                                                                                                </a:spcAft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6pPr>
                                                                                              <a:lvl7pPr marL="2971800" indent="-228600" eaLnBrk="0" fontAlgn="base" hangingPunct="0">
                                                                                                <a:spcBef>
                                                                                                  <a:spcPct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ct val="0"/>
                                                                                                </a:spcAft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7pPr>
                                                                                              <a:lvl8pPr marL="3429000" indent="-228600" eaLnBrk="0" fontAlgn="base" hangingPunct="0">
                                                                                                <a:spcBef>
                                                                                                  <a:spcPct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ct val="0"/>
                                                                                                </a:spcAft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8pPr>
                                                                                              <a:lvl9pPr marL="3886200" indent="-228600" eaLnBrk="0" fontAlgn="base" hangingPunct="0">
                                                                                                <a:spcBef>
                                                                                                  <a:spcPct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ct val="0"/>
                                                                                                </a:spcAft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9pPr>
                                                                                            </a:lstStyle>
                                                                                            <a:p>
                                                                                              <a:pPr eaLnBrk="1" hangingPunct="1"/>
                                                                                              <a:r>
                                                                                                <a:rPr lang="de-DE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rPr>
                                                                                                <a:t>0</a:t>
                                                                                              </a:r>
                                                                                              <a:endParaRPr lang="de-CH" altLang="de-DE" sz="1400" b="1" dirty="0">
                                                                                                <a:latin typeface="Arial" charset="0"/>
                                                                                                <a:cs typeface="Arial" charset="0"/>
                                                                                              </a:endParaRPr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57" name="Text Box 23"/>
                                                                                            <p:cNvSpPr txBox="1">
                                                                                              <a:spLocks noChangeArrowheads="1"/>
                                                                                            </p:cNvSpPr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 bwMode="auto">
                                                                                            <a:xfrm>
                                                                                              <a:off x="8680436" y="5313547"/>
                                                                                              <a:ext cx="284052" cy="307777"/>
                                                                                            </a:xfrm>
                                                                                            <a:prstGeom prst="rect">
                                                                                              <a:avLst/>
                                                                                            </a:prstGeom>
                                                                                            <a:noFill/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extLst>
                                                                                              <a:ext uri="{909E8E84-426E-40DD-AFC4-6F175D3DCCD1}">
                                                                                                <a14:hiddenFill xmlns:a14="http://schemas.microsoft.com/office/drawing/2010/main">
                                                                                                  <a:solidFill>
                                                                                                    <a:srgbClr val="FFFFFF"/>
                                                                                                  </a:solidFill>
                                                                                                </a14:hiddenFill>
                                                                                              </a:ext>
                                                                                              <a:ext uri="{91240B29-F687-4F45-9708-019B960494DF}">
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<a:solidFill>
                                                                                                    <a:srgbClr val="000000"/>
                                                                                                  </a:solidFill>
                                                                                                  <a:miter lim="800000"/>
                                                                                                  <a:headEnd/>
                                                                                                  <a:tailEnd/>
                                                                                                </a14:hiddenLine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spPr>
                                                                                          <p:txBody>
                                                                                            <a:bodyPr wrap="none">
                                                                                              <a:spAutoFit/>
                                                                                            </a:bodyPr>
                                                                                            <a:lstStyle>
                                                                                              <a:lvl1pPr eaLnBrk="0" hangingPunct="0"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1pPr>
                                                                                              <a:lvl2pPr marL="742950" indent="-285750" eaLnBrk="0" hangingPunct="0"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2pPr>
                                                                                              <a:lvl3pPr marL="1143000" indent="-228600" eaLnBrk="0" hangingPunct="0"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3pPr>
                                                                                              <a:lvl4pPr marL="1600200" indent="-228600" eaLnBrk="0" hangingPunct="0"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4pPr>
                                                                                              <a:lvl5pPr marL="2057400" indent="-228600" eaLnBrk="0" hangingPunct="0"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5pPr>
                                                                                              <a:lvl6pPr marL="2514600" indent="-228600" eaLnBrk="0" fontAlgn="base" hangingPunct="0">
                                                                                                <a:spcBef>
                                                                                                  <a:spcPct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ct val="0"/>
                                                                                                </a:spcAft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6pPr>
                                                                                              <a:lvl7pPr marL="2971800" indent="-228600" eaLnBrk="0" fontAlgn="base" hangingPunct="0">
                                                                                                <a:spcBef>
                                                                                                  <a:spcPct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ct val="0"/>
                                                                                                </a:spcAft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7pPr>
                                                                                              <a:lvl8pPr marL="3429000" indent="-228600" eaLnBrk="0" fontAlgn="base" hangingPunct="0">
                                                                                                <a:spcBef>
                                                                                                  <a:spcPct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ct val="0"/>
                                                                                                </a:spcAft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8pPr>
                                                                                              <a:lvl9pPr marL="3886200" indent="-228600" eaLnBrk="0" fontAlgn="base" hangingPunct="0">
                                                                                                <a:spcBef>
                                                                                                  <a:spcPct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ct val="0"/>
                                                                                                </a:spcAft>
                                                                                                <a:defRPr sz="2400">
                                                                                                  <a:solidFill>
                                                                                                    <a:schemeClr val="tx1"/>
                                                                                                  </a:solidFill>
                                                                                                  <a:latin typeface="Times New Roman" pitchFamily="18" charset="0"/>
                                                                                                </a:defRPr>
                                                                                              </a:lvl9pPr>
                                                                                            </a:lstStyle>
                                                                                            <a:p>
                                                                                              <a:pPr eaLnBrk="1" hangingPunct="1"/>
                                                                                              <a:r>
                                                                                                <a:rPr lang="de-DE" altLang="de-DE" sz="1400" b="1" dirty="0">
                                                                                                  <a:latin typeface="Arial" charset="0"/>
                                                                                                  <a:cs typeface="Arial" charset="0"/>
                                                                                                </a:rPr>
                                                                                                <a:t>4</a:t>
                                                                                              </a:r>
                                                                                              <a:endParaRPr lang="de-CH" altLang="de-DE" sz="1400" b="1" dirty="0">
                                                                                                <a:latin typeface="Arial" charset="0"/>
                                                                                                <a:cs typeface="Arial" charset="0"/>
                                                                                              </a:endParaRPr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53" name="Text Box 23"/>
                                                                                          <p:cNvSpPr txBox="1">
                                                                                            <a:spLocks noChangeArrowheads="1"/>
                                                                                          </p:cNvSpPr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 bwMode="auto">
                                                                                          <a:xfrm>
                                                                                            <a:off x="3518307" y="5029037"/>
                                                                                            <a:ext cx="269626" cy="276999"/>
                                                                                          </a:xfrm>
                                                                                          <a:prstGeom prst="rect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noFill/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extLst>
                                                                                            <a:ext uri="{909E8E84-426E-40DD-AFC4-6F175D3DCCD1}">
                                                                                              <a14:hiddenFill xmlns:a14="http://schemas.microsoft.com/office/drawing/2010/main">
                                                                                                <a:solidFill>
                                                                                                  <a:srgbClr val="FFFFFF"/>
                                                                                                </a:solidFill>
                                                                                              </a14:hiddenFill>
                                                                                            </a:ext>
                                                                                            <a:ext uri="{91240B29-F687-4F45-9708-019B960494DF}">
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<a:solidFill>
                                                                                                  <a:srgbClr val="000000"/>
                                                                                                </a:solidFill>
                                                                                                <a:miter lim="800000"/>
                                                                                                <a:headEnd/>
                                                                                                <a:tailEnd/>
                                                                                              </a14:hiddenLine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spPr>
                                                                                        <p:txBody>
                                                                                          <a:bodyPr wrap="none">
                                                                                            <a:spAutoFit/>
                                                                                          </a:bodyPr>
                                                                                          <a:lstStyle>
                                                                                            <a:lvl1pPr eaLnBrk="0" hangingPunct="0">
                                                                                              <a:defRPr sz="2400">
                                                                                                <a:solidFill>
                                                                                                  <a:schemeClr val="tx1"/>
                                                                                                </a:solidFill>
                                                                                                <a:latin typeface="Times New Roman" pitchFamily="18" charset="0"/>
                                                                                              </a:defRPr>
                                                                                            </a:lvl1pPr>
                                                                                            <a:lvl2pPr marL="742950" indent="-285750" eaLnBrk="0" hangingPunct="0">
                                                                                              <a:defRPr sz="2400">
                                                                                                <a:solidFill>
                                                                                                  <a:schemeClr val="tx1"/>
                                                                                                </a:solidFill>
                                                                                                <a:latin typeface="Times New Roman" pitchFamily="18" charset="0"/>
                                                                                              </a:defRPr>
                                                                                            </a:lvl2pPr>
                                                                                            <a:lvl3pPr marL="1143000" indent="-228600" eaLnBrk="0" hangingPunct="0">
                                                                                              <a:defRPr sz="2400">
                                                                                                <a:solidFill>
                                                                                                  <a:schemeClr val="tx1"/>
                                                                                                </a:solidFill>
                                                                                                <a:latin typeface="Times New Roman" pitchFamily="18" charset="0"/>
                                                                                              </a:defRPr>
                                                                                            </a:lvl3pPr>
                                                                                            <a:lvl4pPr marL="1600200" indent="-228600" eaLnBrk="0" hangingPunct="0">
                                                                                              <a:defRPr sz="2400">
                                                                                                <a:solidFill>
                                                                                                  <a:schemeClr val="tx1"/>
                                                                                                </a:solidFill>
                                                                                                <a:latin typeface="Times New Roman" pitchFamily="18" charset="0"/>
                                                                                              </a:defRPr>
                                                                                            </a:lvl4pPr>
                                                                                            <a:lvl5pPr marL="2057400" indent="-228600" eaLnBrk="0" hangingPunct="0">
                                                                                              <a:defRPr sz="2400">
                                                                                                <a:solidFill>
                                                                                                  <a:schemeClr val="tx1"/>
                                                                                                </a:solidFill>
                                                                                                <a:latin typeface="Times New Roman" pitchFamily="18" charset="0"/>
                                                                                              </a:defRPr>
                                                                                            </a:lvl5pPr>
                                                                                            <a:lvl6pPr marL="2514600" indent="-228600" eaLnBrk="0" fontAlgn="base" hangingPunct="0">
                                                                                              <a:spcBef>
                                                                                                <a:spcPct val="0"/>
                                                                                              </a:spcBef>
                                                                                              <a:spcAft>
                                                                                                <a:spcPct val="0"/>
                                                                                              </a:spcAft>
                                                                                              <a:defRPr sz="2400">
                                                                                                <a:solidFill>
                                                                                                  <a:schemeClr val="tx1"/>
                                                                                                </a:solidFill>
                                                                                                <a:latin typeface="Times New Roman" pitchFamily="18" charset="0"/>
                                                                                              </a:defRPr>
                                                                                            </a:lvl6pPr>
                                                                                            <a:lvl7pPr marL="2971800" indent="-228600" eaLnBrk="0" fontAlgn="base" hangingPunct="0">
                                                                                              <a:spcBef>
                                                                                                <a:spcPct val="0"/>
                                                                                              </a:spcBef>
                                                                                              <a:spcAft>
                                                                                                <a:spcPct val="0"/>
                                                                                              </a:spcAft>
                                                                                              <a:defRPr sz="2400">
                                                                                                <a:solidFill>
                                                                                                  <a:schemeClr val="tx1"/>
                                                                                                </a:solidFill>
                                                                                                <a:latin typeface="Times New Roman" pitchFamily="18" charset="0"/>
                                                                                              </a:defRPr>
                                                                                            </a:lvl7pPr>
                                                                                            <a:lvl8pPr marL="3429000" indent="-228600" eaLnBrk="0" fontAlgn="base" hangingPunct="0">
                                                                                              <a:spcBef>
                                                                                                <a:spcPct val="0"/>
                                                                                              </a:spcBef>
                                                                                              <a:spcAft>
                                                                                                <a:spcPct val="0"/>
                                                                                              </a:spcAft>
                                                                                              <a:defRPr sz="2400">
                                                                                                <a:solidFill>
                                                                                                  <a:schemeClr val="tx1"/>
                                                                                                </a:solidFill>
                                                                                                <a:latin typeface="Times New Roman" pitchFamily="18" charset="0"/>
                                                                                              </a:defRPr>
                                                                                            </a:lvl8pPr>
                                                                                            <a:lvl9pPr marL="3886200" indent="-228600" eaLnBrk="0" fontAlgn="base" hangingPunct="0">
                                                                                              <a:spcBef>
                                                                                                <a:spcPct val="0"/>
                                                                                              </a:spcBef>
                                                                                              <a:spcAft>
                                                                                                <a:spcPct val="0"/>
                                                                                              </a:spcAft>
                                                                                              <a:defRPr sz="2400">
                                                                                                <a:solidFill>
                                                                                                  <a:schemeClr val="tx1"/>
                                                                                                </a:solidFill>
                                                                                                <a:latin typeface="Times New Roman" pitchFamily="18" charset="0"/>
                                                                                              </a:defRPr>
                                                                                            </a:lvl9pPr>
                                                                                          </a:lstStyle>
                                                                                          <a:p>
                                                                                            <a:pPr eaLnBrk="1" hangingPunct="1"/>
                                                                                            <a:r>
                                                                                              <a:rPr lang="de-DE" altLang="de-DE" sz="1200" b="1" dirty="0">
                                                                                                <a:latin typeface="Arial" charset="0"/>
                                                                                                <a:cs typeface="Arial" charset="0"/>
                                                                                              </a:rPr>
                                                                                              <a:t>4</a:t>
                                                                                            </a:r>
                                                                                            <a:endParaRPr lang="de-CH" altLang="de-DE" sz="1200" b="1" dirty="0">
                                                                                              <a:latin typeface="Arial" charset="0"/>
                                                                                              <a:cs typeface="Arial" charset="0"/>
                                                                                            </a:endParaRPr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54" name="Line 17"/>
                                                                                          <p:cNvSpPr>
                                                                                            <a:spLocks noChangeShapeType="1"/>
                                                                                          </p:cNvSpPr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 bwMode="auto">
                                                                                          <a:xfrm flipV="1">
                                                                                            <a:off x="8440197" y="4197206"/>
                                                                                            <a:ext cx="76200" cy="76200"/>
                                                                                          </a:xfrm>
                                                                                          <a:prstGeom prst="line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noFill/>
                                                                                          <a:ln w="25400">
                                                                                            <a:solidFill>
                                                                                              <a:schemeClr val="tx1"/>
                                                                                            </a:solidFill>
                                                                                            <a:round/>
                                                                                            <a:headEnd/>
                                                                                            <a:tailEnd/>
                                                                                          </a:ln>
                                                                                          <a:extLst>
                                                                                            <a:ext uri="{909E8E84-426E-40DD-AFC4-6F175D3DCCD1}">
                                                                                              <a14:hiddenFill xmlns:a14="http://schemas.microsoft.com/office/drawing/2010/main">
                                                                                                <a:noFill/>
                                                                                              </a14:hiddenFill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spPr>
                                                                                        <p:txBody>
                                                                                          <a:bodyPr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endParaRPr lang="de-CH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55" name="Line 17"/>
                                                                                          <p:cNvSpPr>
                                                                                            <a:spLocks noChangeShapeType="1"/>
                                                                                          </p:cNvSpPr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 bwMode="auto">
                                                                                          <a:xfrm flipV="1">
                                                                                            <a:off x="6732421" y="5069142"/>
                                                                                            <a:ext cx="76200" cy="76200"/>
                                                                                          </a:xfrm>
                                                                                          <a:prstGeom prst="line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noFill/>
                                                                                          <a:ln w="25400">
                                                                                            <a:solidFill>
                                                                                              <a:schemeClr val="tx1"/>
                                                                                            </a:solidFill>
                                                                                            <a:round/>
                                                                                            <a:headEnd/>
                                                                                            <a:tailEnd/>
                                                                                          </a:ln>
                                                                                          <a:extLst>
                                                                                            <a:ext uri="{909E8E84-426E-40DD-AFC4-6F175D3DCCD1}">
                                                                                              <a14:hiddenFill xmlns:a14="http://schemas.microsoft.com/office/drawing/2010/main">
                                                                                                <a:noFill/>
                                                                                              </a14:hiddenFill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spPr>
                                                                                        <p:txBody>
                                                                                          <a:bodyPr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endParaRPr lang="de-CH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49" name="Text Box 23"/>
                                                                                        <p:cNvSpPr txBox="1">
                                                                                          <a:spLocks noChangeArrowheads="1"/>
                                                                                        </p:cNvSpPr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 bwMode="auto">
                                                                                        <a:xfrm>
                                                                                          <a:off x="3870145" y="2444770"/>
                                                                                          <a:ext cx="269626" cy="276999"/>
                                                                                        </a:xfrm>
                                                                                        <a:prstGeom prst="rect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noFill/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  <a:extLst>
                                                                                          <a:ext uri="{909E8E84-426E-40DD-AFC4-6F175D3DCCD1}">
                                                                                            <a14:hiddenFill xmlns:a14="http://schemas.microsoft.com/office/drawing/2010/main">
                                                                                              <a:solidFill>
                                                                                                <a:srgbClr val="FFFFFF"/>
                                                                                              </a:solidFill>
                                                                                            </a14:hiddenFill>
                                                                                          </a:ext>
                                                                                          <a:ext uri="{91240B29-F687-4F45-9708-019B960494DF}">
                                                                                            <a14:hiddenLine xmlns:a14="http://schemas.microsoft.com/office/drawing/2010/main" w="9525">
                                                                                              <a:solidFill>
                                                                                                <a:srgbClr val="000000"/>
                                                                                              </a:solidFill>
                                                                                              <a:miter lim="800000"/>
                                                                                              <a:headEnd/>
                                                                                              <a:tailEnd/>
                                                                                            </a14:hiddenLine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spPr>
                                                                                      <p:txBody>
                                                                                        <a:bodyPr wrap="none">
                                                                                          <a:spAutoFit/>
                                                                                        </a:bodyPr>
                                                                                        <a:lstStyle>
                                                                                          <a:lvl1pPr eaLnBrk="0" hangingPunct="0">
                                                                                            <a:defRPr sz="2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latin typeface="Times New Roman" pitchFamily="18" charset="0"/>
                                                                                            </a:defRPr>
                                                                                          </a:lvl1pPr>
                                                                                          <a:lvl2pPr marL="742950" indent="-285750" eaLnBrk="0" hangingPunct="0">
                                                                                            <a:defRPr sz="2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latin typeface="Times New Roman" pitchFamily="18" charset="0"/>
                                                                                            </a:defRPr>
                                                                                          </a:lvl2pPr>
                                                                                          <a:lvl3pPr marL="1143000" indent="-228600" eaLnBrk="0" hangingPunct="0">
                                                                                            <a:defRPr sz="2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latin typeface="Times New Roman" pitchFamily="18" charset="0"/>
                                                                                            </a:defRPr>
                                                                                          </a:lvl3pPr>
                                                                                          <a:lvl4pPr marL="1600200" indent="-228600" eaLnBrk="0" hangingPunct="0">
                                                                                            <a:defRPr sz="2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latin typeface="Times New Roman" pitchFamily="18" charset="0"/>
                                                                                            </a:defRPr>
                                                                                          </a:lvl4pPr>
                                                                                          <a:lvl5pPr marL="2057400" indent="-228600" eaLnBrk="0" hangingPunct="0">
                                                                                            <a:defRPr sz="2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latin typeface="Times New Roman" pitchFamily="18" charset="0"/>
                                                                                            </a:defRPr>
                                                                                          </a:lvl5pPr>
                                                                                          <a:lvl6pPr marL="2514600" indent="-228600" eaLnBrk="0" fontAlgn="base" hangingPunct="0">
                                                                                            <a:spcBef>
                                                                                              <a:spcPct val="0"/>
                                                                                            </a:spcBef>
                                                                                            <a:spcAft>
                                                                                              <a:spcPct val="0"/>
                                                                                            </a:spcAft>
                                                                                            <a:defRPr sz="2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latin typeface="Times New Roman" pitchFamily="18" charset="0"/>
                                                                                            </a:defRPr>
                                                                                          </a:lvl6pPr>
                                                                                          <a:lvl7pPr marL="2971800" indent="-228600" eaLnBrk="0" fontAlgn="base" hangingPunct="0">
                                                                                            <a:spcBef>
                                                                                              <a:spcPct val="0"/>
                                                                                            </a:spcBef>
                                                                                            <a:spcAft>
                                                                                              <a:spcPct val="0"/>
                                                                                            </a:spcAft>
                                                                                            <a:defRPr sz="2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latin typeface="Times New Roman" pitchFamily="18" charset="0"/>
                                                                                            </a:defRPr>
                                                                                          </a:lvl7pPr>
                                                                                          <a:lvl8pPr marL="3429000" indent="-228600" eaLnBrk="0" fontAlgn="base" hangingPunct="0">
                                                                                            <a:spcBef>
                                                                                              <a:spcPct val="0"/>
                                                                                            </a:spcBef>
                                                                                            <a:spcAft>
                                                                                              <a:spcPct val="0"/>
                                                                                            </a:spcAft>
                                                                                            <a:defRPr sz="2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latin typeface="Times New Roman" pitchFamily="18" charset="0"/>
                                                                                            </a:defRPr>
                                                                                          </a:lvl8pPr>
                                                                                          <a:lvl9pPr marL="3886200" indent="-228600" eaLnBrk="0" fontAlgn="base" hangingPunct="0">
                                                                                            <a:spcBef>
                                                                                              <a:spcPct val="0"/>
                                                                                            </a:spcBef>
                                                                                            <a:spcAft>
                                                                                              <a:spcPct val="0"/>
                                                                                            </a:spcAft>
                                                                                            <a:defRPr sz="240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  <a:latin typeface="Times New Roman" pitchFamily="18" charset="0"/>
                                                                                            </a:defRPr>
                                                                                          </a:lvl9pPr>
                                                                                        </a:lstStyle>
                                                                                        <a:p>
                                                                                          <a:pPr eaLnBrk="1" hangingPunct="1"/>
                                                                                          <a:r>
                                                                                            <a:rPr lang="de-DE" altLang="de-DE" sz="1200" b="1" dirty="0">
                                                                                              <a:latin typeface="Arial" charset="0"/>
                                                                                              <a:cs typeface="Arial" charset="0"/>
                                                                                            </a:rPr>
                                                                                            <a:t>5</a:t>
                                                                                          </a:r>
                                                                                          <a:endParaRPr lang="de-CH" altLang="de-DE" sz="1200" b="1" dirty="0">
                                                                                            <a:latin typeface="Arial" charset="0"/>
                                                                                            <a:cs typeface="Arial" charset="0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47" name="Line 17"/>
                                                                                      <p:cNvSpPr>
                                                                                        <a:spLocks noChangeShapeType="1"/>
                                                                                      </p:cNvSpPr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 bwMode="auto">
                                                                                      <a:xfrm flipV="1">
                                                                                        <a:off x="4059742" y="2496725"/>
                                                                                        <a:ext cx="76200" cy="76200"/>
                                                                                      </a:xfrm>
                                                                                      <a:prstGeom prst="line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  <a:noFill/>
                                                                                      <a:ln w="25400">
                                                                                        <a:solidFill>
                                                                                          <a:schemeClr val="tx1"/>
                                                                                        </a:solidFill>
                                                                                        <a:round/>
                                                                                        <a:headEnd/>
                                                                                        <a:tailEnd/>
                                                                                      </a:ln>
                                                                                      <a:extLst>
                                                                                        <a:ext uri="{909E8E84-426E-40DD-AFC4-6F175D3DCCD1}">
                                                                                          <a14:hiddenFill xmlns:a14="http://schemas.microsoft.com/office/drawing/2010/main">
                                                                                            <a:noFill/>
                                                                                          </a14:hiddenFill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spPr>
                                                                                    <p:txBody>
                                                                                      <a:bodyPr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endParaRPr lang="de-CH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45" name="Text Box 23"/>
                                                                                    <p:cNvSpPr txBox="1">
                                                                                      <a:spLocks noChangeArrowheads="1"/>
                                                                                    </p:cNvSpPr>
                                                                                    <p:nvPr/>
                                                                                  </p:nvSpPr>
                                                                                  <p:spPr bwMode="auto">
                                                                                    <a:xfrm>
                                                                                      <a:off x="4228002" y="2447963"/>
                                                                                      <a:ext cx="269626" cy="276999"/>
                                                                                    </a:xfrm>
                                                                                    <a:prstGeom prst="rect">
                                                                                      <a:avLst/>
                                                                                    </a:prstGeom>
                                                                                    <a:noFill/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  <a:extLst>
                                                                                      <a:ext uri="{909E8E84-426E-40DD-AFC4-6F175D3DCCD1}">
                                                                                        <a14:hiddenFill xmlns:a14="http://schemas.microsoft.com/office/drawing/2010/main">
                                                                                          <a:solidFill>
                                                                                            <a:srgbClr val="FFFFFF"/>
                                                                                          </a:solidFill>
                                                                                        </a14:hiddenFill>
                                                                                      </a:ext>
                                                                                      <a:ext uri="{91240B29-F687-4F45-9708-019B960494DF}">
                                                                                        <a14:hiddenLine xmlns:a14="http://schemas.microsoft.com/office/drawing/2010/main" w="9525">
                                                                                          <a:solidFill>
                                                                                            <a:srgbClr val="000000"/>
                                                                                          </a:solidFill>
                                                                                          <a:miter lim="800000"/>
                                                                                          <a:headEnd/>
                                                                                          <a:tailEnd/>
                                                                                        </a14:hiddenLine>
                                                                                      </a:ext>
                                                                                    </a:extLst>
                                                                                  </p:spPr>
                                                                                  <p:txBody>
                                                                                    <a:bodyPr wrap="none">
                                                                                      <a:spAutoFit/>
                                                                                    </a:bodyPr>
                                                                                    <a:lstStyle>
                                                                                      <a:lvl1pPr eaLnBrk="0" hangingPunct="0">
                                                                                        <a:defRPr sz="2400"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atin typeface="Times New Roman" pitchFamily="18" charset="0"/>
                                                                                        </a:defRPr>
                                                                                      </a:lvl1pPr>
                                                                                      <a:lvl2pPr marL="742950" indent="-285750" eaLnBrk="0" hangingPunct="0">
                                                                                        <a:defRPr sz="2400"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atin typeface="Times New Roman" pitchFamily="18" charset="0"/>
                                                                                        </a:defRPr>
                                                                                      </a:lvl2pPr>
                                                                                      <a:lvl3pPr marL="1143000" indent="-228600" eaLnBrk="0" hangingPunct="0">
                                                                                        <a:defRPr sz="2400"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atin typeface="Times New Roman" pitchFamily="18" charset="0"/>
                                                                                        </a:defRPr>
                                                                                      </a:lvl3pPr>
                                                                                      <a:lvl4pPr marL="1600200" indent="-228600" eaLnBrk="0" hangingPunct="0">
                                                                                        <a:defRPr sz="2400"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atin typeface="Times New Roman" pitchFamily="18" charset="0"/>
                                                                                        </a:defRPr>
                                                                                      </a:lvl4pPr>
                                                                                      <a:lvl5pPr marL="2057400" indent="-228600" eaLnBrk="0" hangingPunct="0">
                                                                                        <a:defRPr sz="2400"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atin typeface="Times New Roman" pitchFamily="18" charset="0"/>
                                                                                        </a:defRPr>
                                                                                      </a:lvl5pPr>
                                                                                      <a:lvl6pPr marL="2514600" indent="-228600" eaLnBrk="0" fontAlgn="base" hangingPunct="0">
                                                                                        <a:spcBef>
                                                                                          <a:spcPct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ct val="0"/>
                                                                                        </a:spcAft>
                                                                                        <a:defRPr sz="2400"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atin typeface="Times New Roman" pitchFamily="18" charset="0"/>
                                                                                        </a:defRPr>
                                                                                      </a:lvl6pPr>
                                                                                      <a:lvl7pPr marL="2971800" indent="-228600" eaLnBrk="0" fontAlgn="base" hangingPunct="0">
                                                                                        <a:spcBef>
                                                                                          <a:spcPct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ct val="0"/>
                                                                                        </a:spcAft>
                                                                                        <a:defRPr sz="2400"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atin typeface="Times New Roman" pitchFamily="18" charset="0"/>
                                                                                        </a:defRPr>
                                                                                      </a:lvl7pPr>
                                                                                      <a:lvl8pPr marL="3429000" indent="-228600" eaLnBrk="0" fontAlgn="base" hangingPunct="0">
                                                                                        <a:spcBef>
                                                                                          <a:spcPct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ct val="0"/>
                                                                                        </a:spcAft>
                                                                                        <a:defRPr sz="2400"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atin typeface="Times New Roman" pitchFamily="18" charset="0"/>
                                                                                        </a:defRPr>
                                                                                      </a:lvl8pPr>
                                                                                      <a:lvl9pPr marL="3886200" indent="-228600" eaLnBrk="0" fontAlgn="base" hangingPunct="0">
                                                                                        <a:spcBef>
                                                                                          <a:spcPct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ct val="0"/>
                                                                                        </a:spcAft>
                                                                                        <a:defRPr sz="2400"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atin typeface="Times New Roman" pitchFamily="18" charset="0"/>
                                                                                        </a:defRPr>
                                                                                      </a:lvl9pPr>
                                                                                    </a:lstStyle>
                                                                                    <a:p>
                                                                                      <a:pPr eaLnBrk="1" hangingPunct="1"/>
                                                                                      <a:r>
                                                                                        <a:rPr lang="de-DE" altLang="de-DE" sz="1200" b="1" dirty="0">
                                                                                          <a:latin typeface="Arial" charset="0"/>
                                                                                          <a:cs typeface="Arial" charset="0"/>
                                                                                        </a:rPr>
                                                                                        <a:t>7</a:t>
                                                                                      </a:r>
                                                                                      <a:endParaRPr lang="de-CH" altLang="de-DE" sz="1200" b="1" dirty="0">
                                                                                        <a:latin typeface="Arial" charset="0"/>
                                                                                        <a:cs typeface="Arial" charset="0"/>
                                                                                      </a:endParaRPr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143" name="Line 17"/>
                                                                                  <p:cNvSpPr>
                                                                                    <a:spLocks noChangeShapeType="1"/>
                                                                                  </p:cNvSpPr>
                                                                                  <p:nvPr/>
                                                                                </p:nvSpPr>
                                                                                <p:spPr bwMode="auto">
                                                                                  <a:xfrm flipV="1">
                                                                                    <a:off x="4407750" y="2492896"/>
                                                                                    <a:ext cx="76200" cy="76200"/>
                                                                                  </a:xfrm>
                                                                                  <a:prstGeom prst="line">
                                                                                    <a:avLst/>
                                                                                  </a:prstGeom>
                                                                                  <a:noFill/>
                                                                                  <a:ln w="254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round/>
                                                                                    <a:headEnd/>
                                                                                    <a:tailEnd/>
                                                                                  </a:ln>
                                                                                  <a:extLst>
                                                                                    <a:ext uri="{909E8E84-426E-40DD-AFC4-6F175D3DCCD1}">
                                                                                      <a14:hiddenFill xmlns:a14="http://schemas.microsoft.com/office/drawing/2010/main">
                                                                                        <a:noFill/>
                                                                                      </a14:hiddenFill>
                                                                                    </a:ext>
                                                                                  </a:extLst>
                                                                                </p:spPr>
                                                                                <p:txBody>
                                                                                  <a:bodyPr/>
                                                                                  <a:lstStyle/>
                                                                                  <a:p>
                                                                                    <a:endParaRPr lang="de-CH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141" name="Line 17"/>
                                                                                <p:cNvSpPr>
                                                                                  <a:spLocks noChangeShapeType="1"/>
                                                                                </p:cNvSpPr>
                                                                                <p:nvPr/>
                                                                              </p:nvSpPr>
                                                                              <p:spPr bwMode="auto">
                                                                                <a:xfrm flipV="1">
                                                                                  <a:off x="3699883" y="2668996"/>
                                                                                  <a:ext cx="76200" cy="76200"/>
                                                                                </a:xfrm>
                                                                                <a:prstGeom prst="line">
                                                                                  <a:avLst/>
                                                                                </a:prstGeom>
                                                                                <a:noFill/>
                                                                                <a:ln w="254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round/>
                                                                                  <a:headEnd/>
                                                                                  <a:tailEnd/>
                                                                                </a:ln>
                                                                                <a:extLst>
                                                                                  <a:ext uri="{909E8E84-426E-40DD-AFC4-6F175D3DCCD1}">
                                                                                    <a14:hiddenFill xmlns:a14="http://schemas.microsoft.com/office/drawing/2010/main">
                                                                                      <a:noFill/>
                                                                                    </a14:hiddenFill>
                                                                                  </a:ext>
                                                                                </a:extLst>
                                                                              </p:spPr>
                                                                              <p:txBody>
                                                                                <a:bodyPr/>
                                                                                <a:lstStyle/>
                                                                                <a:p>
                                                                                  <a:endParaRPr lang="de-CH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139" name="Text Box 23"/>
                                                                              <p:cNvSpPr txBox="1">
                                                                                <a:spLocks noChangeArrowheads="1"/>
                                                                              </p:cNvSpPr>
                                                                              <p:nvPr/>
                                                                            </p:nvSpPr>
                                                                            <p:spPr bwMode="auto">
                                                                              <a:xfrm>
                                                                                <a:off x="3499901" y="2460812"/>
                                                                                <a:ext cx="354584" cy="276999"/>
                                                                              </a:xfrm>
                                                                              <a:prstGeom prst="rect">
                                                                                <a:avLst/>
                                                                              </a:prstGeom>
                                                                              <a:noFill/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extLst>
                                                                                <a:ext uri="{909E8E84-426E-40DD-AFC4-6F175D3DCCD1}">
                                                                                  <a14:hiddenFill xmlns:a14="http://schemas.microsoft.com/office/drawing/2010/main">
                                                                                    <a:solidFill>
                                                                                      <a:srgbClr val="FFFFFF"/>
                                                                                    </a:solidFill>
                                                                                  </a14:hiddenFill>
                                                                                </a:ext>
                                                                                <a:ext uri="{91240B29-F687-4F45-9708-019B960494DF}">
                                                                                  <a14:hiddenLine xmlns:a14="http://schemas.microsoft.com/office/drawing/2010/main" w="9525">
                                                                                    <a:solidFill>
                                                                                      <a:srgbClr val="000000"/>
                                                                                    </a:solidFill>
                                                                                    <a:miter lim="800000"/>
                                                                                    <a:headEnd/>
                                                                                    <a:tailEnd/>
                                                                                  </a14:hiddenLine>
                                                                                </a:ext>
                                                                              </a:extLst>
                                                                            </p:spPr>
                                                                            <p:txBody>
                                                                              <a:bodyPr wrap="none">
                                                                                <a:spAutoFit/>
                                                                              </a:bodyPr>
                                                                              <a:lstStyle>
                                                                                <a:lvl1pPr eaLnBrk="0" hangingPunct="0">
                                                                                  <a:defRPr sz="24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Times New Roman" pitchFamily="18" charset="0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742950" indent="-285750" eaLnBrk="0" hangingPunct="0">
                                                                                  <a:defRPr sz="24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Times New Roman" pitchFamily="18" charset="0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1143000" indent="-228600" eaLnBrk="0" hangingPunct="0">
                                                                                  <a:defRPr sz="24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Times New Roman" pitchFamily="18" charset="0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600200" indent="-228600" eaLnBrk="0" hangingPunct="0">
                                                                                  <a:defRPr sz="24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Times New Roman" pitchFamily="18" charset="0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2057400" indent="-228600" eaLnBrk="0" hangingPunct="0">
                                                                                  <a:defRPr sz="24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Times New Roman" pitchFamily="18" charset="0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514600" indent="-228600" eaLnBrk="0" fontAlgn="base" hangingPunct="0">
                                                                                  <a:spcBef>
                                                                                    <a:spcPct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ct val="0"/>
                                                                                  </a:spcAft>
                                                                                  <a:defRPr sz="24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Times New Roman" pitchFamily="18" charset="0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971800" indent="-228600" eaLnBrk="0" fontAlgn="base" hangingPunct="0">
                                                                                  <a:spcBef>
                                                                                    <a:spcPct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ct val="0"/>
                                                                                  </a:spcAft>
                                                                                  <a:defRPr sz="24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Times New Roman" pitchFamily="18" charset="0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429000" indent="-228600" eaLnBrk="0" fontAlgn="base" hangingPunct="0">
                                                                                  <a:spcBef>
                                                                                    <a:spcPct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ct val="0"/>
                                                                                  </a:spcAft>
                                                                                  <a:defRPr sz="24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Times New Roman" pitchFamily="18" charset="0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886200" indent="-228600" eaLnBrk="0" fontAlgn="base" hangingPunct="0">
                                                                                  <a:spcBef>
                                                                                    <a:spcPct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ct val="0"/>
                                                                                  </a:spcAft>
                                                                                  <a:defRPr sz="24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Times New Roman" pitchFamily="18" charset="0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eaLnBrk="1" hangingPunct="1"/>
                                                                                <a:r>
                                                                                  <a:rPr lang="de-DE" altLang="de-DE" sz="1200" b="1" dirty="0">
                                                                                    <a:latin typeface="Arial" charset="0"/>
                                                                                    <a:cs typeface="Arial" charset="0"/>
                                                                                  </a:rPr>
                                                                                  <a:t>22</a:t>
                                                                                </a:r>
                                                                                <a:endParaRPr lang="de-CH" altLang="de-DE" sz="1200" b="1" dirty="0">
                                                                                  <a:latin typeface="Arial" charset="0"/>
                                                                                  <a:cs typeface="Arial" charset="0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137" name="Ellipse 136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 bwMode="auto">
                                                                            <a:xfrm>
                                                                              <a:off x="3571909" y="2492896"/>
                                                                              <a:ext cx="208184" cy="222193"/>
                                                                            </a:xfrm>
                                                                            <a:prstGeom prst="ellipse">
                                                                              <a:avLst/>
                                                                            </a:prstGeom>
                                                                            <a:noFill/>
                                                                            <a:ln w="12700" cap="flat" cmpd="sng" algn="ctr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anchor="ctr"/>
                                                                            <a:lstStyle/>
                                                                            <a:p>
    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de-DE" sz="2400" b="0" i="0" u="none" strike="noStrike" kern="0" cap="none" spc="0" normalizeH="0" baseline="0" noProof="0" dirty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rgbClr val="FFFFFF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Gill Sans M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35" name="Text Box 23"/>
                                                                          <p:cNvSpPr txBox="1">
                                                                            <a:spLocks noChangeArrowheads="1"/>
                                                                          </p:cNvSpPr>
                                                                          <p:nvPr/>
                                                                        </p:nvSpPr>
                                                                        <p:spPr bwMode="auto">
                                                                          <a:xfrm>
                                                                            <a:off x="5054233" y="1748753"/>
                                                                            <a:ext cx="284052" cy="307777"/>
                                                                          </a:xfrm>
                                                                          <a:prstGeom prst="rect">
                                                                            <a:avLst/>
                                                                          </a:prstGeom>
                                                                          <a:noFill/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extLst>
                                                                            <a:ext uri="{909E8E84-426E-40DD-AFC4-6F175D3DCCD1}">
                                                                              <a14:hiddenFill xmlns:a14="http://schemas.microsoft.com/office/drawing/2010/main">
                                                                                <a:solidFill>
                                                                                  <a:srgbClr val="FFFFFF"/>
                                                                                </a:solidFill>
                                                                              </a14:hiddenFill>
                                                                            </a:ext>
                                                                            <a:ext uri="{91240B29-F687-4F45-9708-019B960494DF}">
                                                                              <a14:hiddenLine xmlns:a14="http://schemas.microsoft.com/office/drawing/2010/main" w="9525">
                                                                                <a:solidFill>
                                                                                  <a:srgbClr val="000000"/>
                                                                                </a:solidFill>
                                                                                <a:miter lim="800000"/>
                                                                                <a:headEnd/>
                                                                                <a:tailEnd/>
                                                                              </a14:hiddenLine>
                                                                            </a:ext>
                                                                          </a:extLst>
                                                                        </p:spPr>
                                                                        <p:txBody>
                                                                          <a:bodyPr wrap="none">
                                                                            <a:spAutoFit/>
                                                                          </a:bodyPr>
                                                                          <a:lstStyle>
                                                                            <a:lvl1pPr eaLnBrk="0" hangingPunct="0">
                                                                              <a:defRPr sz="24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Times New Roman" pitchFamily="18" charset="0"/>
                                                                              </a:defRPr>
                                                                            </a:lvl1pPr>
                                                                            <a:lvl2pPr marL="742950" indent="-285750" eaLnBrk="0" hangingPunct="0">
                                                                              <a:defRPr sz="24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Times New Roman" pitchFamily="18" charset="0"/>
                                                                              </a:defRPr>
                                                                            </a:lvl2pPr>
                                                                            <a:lvl3pPr marL="1143000" indent="-228600" eaLnBrk="0" hangingPunct="0">
                                                                              <a:defRPr sz="24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Times New Roman" pitchFamily="18" charset="0"/>
                                                                              </a:defRPr>
                                                                            </a:lvl3pPr>
                                                                            <a:lvl4pPr marL="1600200" indent="-228600" eaLnBrk="0" hangingPunct="0">
                                                                              <a:defRPr sz="24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Times New Roman" pitchFamily="18" charset="0"/>
                                                                              </a:defRPr>
                                                                            </a:lvl4pPr>
                                                                            <a:lvl5pPr marL="2057400" indent="-228600" eaLnBrk="0" hangingPunct="0">
                                                                              <a:defRPr sz="24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Times New Roman" pitchFamily="18" charset="0"/>
                                                                              </a:defRPr>
                                                                            </a:lvl5pPr>
                                                                            <a:lvl6pPr marL="2514600" indent="-228600" eaLnBrk="0" fontAlgn="base" hangingPunct="0">
                                                                              <a:spcBef>
                                                                                <a:spcPct val="0"/>
                                                                              </a:spcBef>
                                                                              <a:spcAft>
                                                                                <a:spcPct val="0"/>
                                                                              </a:spcAft>
                                                                              <a:defRPr sz="24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Times New Roman" pitchFamily="18" charset="0"/>
                                                                              </a:defRPr>
                                                                            </a:lvl6pPr>
                                                                            <a:lvl7pPr marL="2971800" indent="-228600" eaLnBrk="0" fontAlgn="base" hangingPunct="0">
                                                                              <a:spcBef>
                                                                                <a:spcPct val="0"/>
                                                                              </a:spcBef>
                                                                              <a:spcAft>
                                                                                <a:spcPct val="0"/>
                                                                              </a:spcAft>
                                                                              <a:defRPr sz="24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Times New Roman" pitchFamily="18" charset="0"/>
                                                                              </a:defRPr>
                                                                            </a:lvl7pPr>
                                                                            <a:lvl8pPr marL="3429000" indent="-228600" eaLnBrk="0" fontAlgn="base" hangingPunct="0">
                                                                              <a:spcBef>
                                                                                <a:spcPct val="0"/>
                                                                              </a:spcBef>
                                                                              <a:spcAft>
                                                                                <a:spcPct val="0"/>
                                                                              </a:spcAft>
                                                                              <a:defRPr sz="24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Times New Roman" pitchFamily="18" charset="0"/>
                                                                              </a:defRPr>
                                                                            </a:lvl8pPr>
                                                                            <a:lvl9pPr marL="3886200" indent="-228600" eaLnBrk="0" fontAlgn="base" hangingPunct="0">
                                                                              <a:spcBef>
                                                                                <a:spcPct val="0"/>
                                                                              </a:spcBef>
                                                                              <a:spcAft>
                                                                                <a:spcPct val="0"/>
                                                                              </a:spcAft>
                                                                              <a:defRPr sz="24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Times New Roman" pitchFamily="18" charset="0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eaLnBrk="1" hangingPunct="1"/>
                                                                            <a:r>
                                                                              <a:rPr lang="de-DE" altLang="de-DE" sz="1400" b="1" dirty="0">
                                                                                <a:latin typeface="Arial" charset="0"/>
                                                                                <a:cs typeface="Arial" charset="0"/>
                                                                              </a:rPr>
                                                                              <a:t>8</a:t>
                                                                            </a:r>
                                                                            <a:endParaRPr lang="de-CH" altLang="de-DE" sz="1400" b="1" dirty="0">
                                                                              <a:latin typeface="Arial" charset="0"/>
                                                                              <a:cs typeface="Arial" charset="0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133" name="Ellipse 132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 bwMode="auto">
                                                                        <a:xfrm>
                                                                          <a:off x="5087500" y="1796698"/>
                                                                          <a:ext cx="212601" cy="224804"/>
                                                                        </a:xfrm>
                                                                        <a:prstGeom prst="ellipse">
                                                                          <a:avLst/>
                                                                        </a:prstGeom>
                                                                        <a:noFill/>
                                                                        <a:ln w="12700" cap="flat" cmpd="sng" algn="ctr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de-DE" sz="2400" b="0" i="0" u="none" strike="noStrike" kern="0" cap="none" spc="0" normalizeH="0" baseline="0" noProof="0" dirty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rgbClr val="FFFFFF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Gill Sans M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grpSp>
                                                                    <p:nvGrpSpPr>
                                                                      <p:cNvPr id="129" name="Gruppieren 128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4964124" y="1948916"/>
                                                                        <a:ext cx="449525" cy="281317"/>
                                                                        <a:chOff x="4948082" y="4677199"/>
                                                                        <a:chExt cx="449525" cy="281317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130" name="Text Box 23"/>
                                                                        <p:cNvSpPr txBox="1">
                                                                          <a:spLocks noChangeArrowheads="1"/>
                                                                        </p:cNvSpPr>
                                                                        <p:nvPr/>
                                                                      </p:nvSpPr>
                                                                      <p:spPr bwMode="auto">
                                                                        <a:xfrm>
                                                                          <a:off x="4948082" y="4677199"/>
                                                                          <a:ext cx="269626" cy="276999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  <a:noFill/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extLst>
                                                                          <a:ext uri="{909E8E84-426E-40DD-AFC4-6F175D3DCCD1}">
                                                                            <a14:hiddenFill xmlns:a14="http://schemas.microsoft.com/office/drawing/2010/main">
                                                                              <a:solidFill>
                                                                                <a:srgbClr val="FFFFFF"/>
                                                                              </a:solidFill>
                                                                            </a14:hiddenFill>
                                                                          </a:ext>
                                                                          <a:ext uri="{91240B29-F687-4F45-9708-019B960494DF}">
                                                                            <a14:hiddenLine xmlns:a14="http://schemas.microsoft.com/office/drawing/2010/main" w="9525">
                                                                              <a:solidFill>
                                                                                <a:srgbClr val="000000"/>
                                                                              </a:solidFill>
                                                                              <a:miter lim="800000"/>
                                                                              <a:headEnd/>
                                                                              <a:tailEnd/>
                                                                            </a14:hiddenLine>
                                                                          </a:ext>
                                                                        </a:extLst>
                                                                      </p:spPr>
                                                                      <p:txBody>
                                                                        <a:bodyPr wrap="none">
                                                                          <a:spAutoFit/>
                                                                        </a:bodyPr>
                                                                        <a:lstStyle>
                                                                          <a:lvl1pPr eaLnBrk="0" hangingPunct="0"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1pPr>
                                                                          <a:lvl2pPr marL="742950" indent="-285750" eaLnBrk="0" hangingPunct="0"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2pPr>
                                                                          <a:lvl3pPr marL="1143000" indent="-228600" eaLnBrk="0" hangingPunct="0"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3pPr>
                                                                          <a:lvl4pPr marL="1600200" indent="-228600" eaLnBrk="0" hangingPunct="0"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4pPr>
                                                                          <a:lvl5pPr marL="2057400" indent="-228600" eaLnBrk="0" hangingPunct="0"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5pPr>
                                                                          <a:lvl6pPr marL="2514600" indent="-228600" eaLnBrk="0" fontAlgn="base" hangingPunct="0">
                                                                            <a:spcBef>
                                                                              <a:spcPct val="0"/>
                                                                            </a:spcBef>
                                                                            <a:spcAft>
                                                                              <a:spcPct val="0"/>
                                                                            </a:spcAft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6pPr>
                                                                          <a:lvl7pPr marL="2971800" indent="-228600" eaLnBrk="0" fontAlgn="base" hangingPunct="0">
                                                                            <a:spcBef>
                                                                              <a:spcPct val="0"/>
                                                                            </a:spcBef>
                                                                            <a:spcAft>
                                                                              <a:spcPct val="0"/>
                                                                            </a:spcAft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7pPr>
                                                                          <a:lvl8pPr marL="3429000" indent="-228600" eaLnBrk="0" fontAlgn="base" hangingPunct="0">
                                                                            <a:spcBef>
                                                                              <a:spcPct val="0"/>
                                                                            </a:spcBef>
                                                                            <a:spcAft>
                                                                              <a:spcPct val="0"/>
                                                                            </a:spcAft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8pPr>
                                                                          <a:lvl9pPr marL="3886200" indent="-228600" eaLnBrk="0" fontAlgn="base" hangingPunct="0">
                                                                            <a:spcBef>
                                                                              <a:spcPct val="0"/>
                                                                            </a:spcBef>
                                                                            <a:spcAft>
                                                                              <a:spcPct val="0"/>
                                                                            </a:spcAft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eaLnBrk="1" hangingPunct="1"/>
                                                                          <a:r>
                                                                            <a:rPr lang="de-DE" altLang="de-DE" sz="1200" b="1" dirty="0">
                                                                              <a:latin typeface="Arial" charset="0"/>
                                                                              <a:cs typeface="Arial" charset="0"/>
                                                                            </a:rPr>
                                                                            <a:t>5</a:t>
                                                                          </a:r>
                                                                          <a:endParaRPr lang="de-CH" altLang="de-DE" sz="1200" b="1" dirty="0">
                                                                            <a:latin typeface="Arial" charset="0"/>
                                                                            <a:cs typeface="Arial" charset="0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31" name="Text Box 23"/>
                                                                        <p:cNvSpPr txBox="1">
                                                                          <a:spLocks noChangeArrowheads="1"/>
                                                                        </p:cNvSpPr>
                                                                        <p:nvPr/>
                                                                      </p:nvSpPr>
                                                                      <p:spPr bwMode="auto">
                                                                        <a:xfrm>
                                                                          <a:off x="5127981" y="4681517"/>
                                                                          <a:ext cx="269626" cy="276999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  <a:noFill/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extLst>
                                                                          <a:ext uri="{909E8E84-426E-40DD-AFC4-6F175D3DCCD1}">
                                                                            <a14:hiddenFill xmlns:a14="http://schemas.microsoft.com/office/drawing/2010/main">
                                                                              <a:solidFill>
                                                                                <a:srgbClr val="FFFFFF"/>
                                                                              </a:solidFill>
                                                                            </a14:hiddenFill>
                                                                          </a:ext>
                                                                          <a:ext uri="{91240B29-F687-4F45-9708-019B960494DF}">
                                                                            <a14:hiddenLine xmlns:a14="http://schemas.microsoft.com/office/drawing/2010/main" w="9525">
                                                                              <a:solidFill>
                                                                                <a:srgbClr val="000000"/>
                                                                              </a:solidFill>
                                                                              <a:miter lim="800000"/>
                                                                              <a:headEnd/>
                                                                              <a:tailEnd/>
                                                                            </a14:hiddenLine>
                                                                          </a:ext>
                                                                        </a:extLst>
                                                                      </p:spPr>
                                                                      <p:txBody>
                                                                        <a:bodyPr wrap="none">
                                                                          <a:spAutoFit/>
                                                                        </a:bodyPr>
                                                                        <a:lstStyle>
                                                                          <a:lvl1pPr eaLnBrk="0" hangingPunct="0"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1pPr>
                                                                          <a:lvl2pPr marL="742950" indent="-285750" eaLnBrk="0" hangingPunct="0"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2pPr>
                                                                          <a:lvl3pPr marL="1143000" indent="-228600" eaLnBrk="0" hangingPunct="0"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3pPr>
                                                                          <a:lvl4pPr marL="1600200" indent="-228600" eaLnBrk="0" hangingPunct="0"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4pPr>
                                                                          <a:lvl5pPr marL="2057400" indent="-228600" eaLnBrk="0" hangingPunct="0"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5pPr>
                                                                          <a:lvl6pPr marL="2514600" indent="-228600" eaLnBrk="0" fontAlgn="base" hangingPunct="0">
                                                                            <a:spcBef>
                                                                              <a:spcPct val="0"/>
                                                                            </a:spcBef>
                                                                            <a:spcAft>
                                                                              <a:spcPct val="0"/>
                                                                            </a:spcAft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6pPr>
                                                                          <a:lvl7pPr marL="2971800" indent="-228600" eaLnBrk="0" fontAlgn="base" hangingPunct="0">
                                                                            <a:spcBef>
                                                                              <a:spcPct val="0"/>
                                                                            </a:spcBef>
                                                                            <a:spcAft>
                                                                              <a:spcPct val="0"/>
                                                                            </a:spcAft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7pPr>
                                                                          <a:lvl8pPr marL="3429000" indent="-228600" eaLnBrk="0" fontAlgn="base" hangingPunct="0">
                                                                            <a:spcBef>
                                                                              <a:spcPct val="0"/>
                                                                            </a:spcBef>
                                                                            <a:spcAft>
                                                                              <a:spcPct val="0"/>
                                                                            </a:spcAft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8pPr>
                                                                          <a:lvl9pPr marL="3886200" indent="-228600" eaLnBrk="0" fontAlgn="base" hangingPunct="0">
                                                                            <a:spcBef>
                                                                              <a:spcPct val="0"/>
                                                                            </a:spcBef>
                                                                            <a:spcAft>
                                                                              <a:spcPct val="0"/>
                                                                            </a:spcAft>
                                                                            <a:defRPr sz="24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Times New Roman" pitchFamily="18" charset="0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eaLnBrk="1" hangingPunct="1"/>
                                                                          <a:r>
                                                                            <a:rPr lang="de-DE" altLang="de-DE" sz="1200" b="1" dirty="0">
                                                                              <a:latin typeface="Arial" charset="0"/>
                                                                              <a:cs typeface="Arial" charset="0"/>
                                                                            </a:rPr>
                                                                            <a:t>8</a:t>
                                                                          </a:r>
                                                                          <a:endParaRPr lang="de-CH" altLang="de-DE" sz="1200" b="1" dirty="0">
                                                                            <a:latin typeface="Arial" charset="0"/>
                                                                            <a:cs typeface="Arial" charset="0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</p:grpSp>
                                                                <p:grpSp>
                                                                  <p:nvGrpSpPr>
                                                                    <p:cNvPr id="125" name="Gruppieren 124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4902320" y="2124835"/>
                                                                      <a:ext cx="538524" cy="281317"/>
                                                                      <a:chOff x="4902320" y="4851812"/>
                                                                      <a:chExt cx="538524" cy="281317"/>
                                                                    </a:xfrm>
                                                                  </p:grpSpPr>
                                                                  <p:sp>
                                                                    <p:nvSpPr>
                                                                      <p:cNvPr id="126" name="Text Box 23"/>
                                                                      <p:cNvSpPr txBox="1">
                                                                        <a:spLocks noChangeArrowheads="1"/>
                                                                      </p:cNvSpPr>
                                                                      <p:nvPr/>
                                                                    </p:nvSpPr>
                                                                    <p:spPr bwMode="auto">
                                                                      <a:xfrm>
                                                                        <a:off x="4902320" y="4851812"/>
                                                                        <a:ext cx="354584" cy="276999"/>
                                                                      </a:xfrm>
                                                                      <a:prstGeom prst="rect">
                                                                        <a:avLst/>
                                                                      </a:prstGeom>
                                                                      <a:noFill/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extLst>
                                                                        <a:ext uri="{909E8E84-426E-40DD-AFC4-6F175D3DCCD1}">
                                                                          <a14:hiddenFill xmlns:a14="http://schemas.microsoft.com/office/drawing/2010/main">
                                                                            <a:solidFill>
                                                                              <a:srgbClr val="FFFFFF"/>
                                                                            </a:solidFill>
                                                                          </a14:hiddenFill>
                                                                        </a:ext>
                                                                        <a:ext uri="{91240B29-F687-4F45-9708-019B960494DF}">
                                                                          <a14:hiddenLine xmlns:a14="http://schemas.microsoft.com/office/drawing/2010/main" w="9525">
                                                                            <a:solidFill>
                                                                              <a:srgbClr val="000000"/>
                                                                            </a:solidFill>
                                                                            <a:miter lim="800000"/>
                                                                            <a:headEnd/>
                                                                            <a:tailEnd/>
                                                                          </a14:hiddenLine>
                                                                        </a:ext>
                                                                      </a:extLst>
                                                                    </p:spPr>
                                                                    <p:txBody>
                                                                      <a:bodyPr wrap="none">
                                                                        <a:spAutoFit/>
                                                                      </a:bodyPr>
                                                                      <a:lstStyle>
                                                                        <a:lvl1pPr eaLnBrk="0" hangingPunct="0"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1pPr>
                                                                        <a:lvl2pPr marL="742950" indent="-285750" eaLnBrk="0" hangingPunct="0"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2pPr>
                                                                        <a:lvl3pPr marL="1143000" indent="-228600" eaLnBrk="0" hangingPunct="0"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3pPr>
                                                                        <a:lvl4pPr marL="1600200" indent="-228600" eaLnBrk="0" hangingPunct="0"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4pPr>
                                                                        <a:lvl5pPr marL="2057400" indent="-228600" eaLnBrk="0" hangingPunct="0"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5pPr>
                                                                        <a:lvl6pPr marL="2514600" indent="-228600" eaLnBrk="0" fontAlgn="base" hangingPunct="0">
                                                                          <a:spcBef>
                                                                            <a:spcPct val="0"/>
                                                                          </a:spcBef>
                                                                          <a:spcAft>
                                                                            <a:spcPct val="0"/>
                                                                          </a:spcAft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6pPr>
                                                                        <a:lvl7pPr marL="2971800" indent="-228600" eaLnBrk="0" fontAlgn="base" hangingPunct="0">
                                                                          <a:spcBef>
                                                                            <a:spcPct val="0"/>
                                                                          </a:spcBef>
                                                                          <a:spcAft>
                                                                            <a:spcPct val="0"/>
                                                                          </a:spcAft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7pPr>
                                                                        <a:lvl8pPr marL="3429000" indent="-228600" eaLnBrk="0" fontAlgn="base" hangingPunct="0">
                                                                          <a:spcBef>
                                                                            <a:spcPct val="0"/>
                                                                          </a:spcBef>
                                                                          <a:spcAft>
                                                                            <a:spcPct val="0"/>
                                                                          </a:spcAft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8pPr>
                                                                        <a:lvl9pPr marL="3886200" indent="-228600" eaLnBrk="0" fontAlgn="base" hangingPunct="0">
                                                                          <a:spcBef>
                                                                            <a:spcPct val="0"/>
                                                                          </a:spcBef>
                                                                          <a:spcAft>
                                                                            <a:spcPct val="0"/>
                                                                          </a:spcAft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9pPr>
                                                                      </a:lstStyle>
                                                                      <a:p>
                                                                        <a:pPr eaLnBrk="1" hangingPunct="1"/>
                                                                        <a:r>
                                                                          <a:rPr lang="de-DE" altLang="de-DE" sz="1200" b="1" dirty="0">
                                                                            <a:latin typeface="Arial" charset="0"/>
                                                                            <a:cs typeface="Arial" charset="0"/>
                                                                          </a:rPr>
                                                                          <a:t>10</a:t>
                                                                        </a:r>
                                                                        <a:endParaRPr lang="de-CH" altLang="de-DE" sz="1200" b="1" dirty="0">
                                                                          <a:latin typeface="Arial" charset="0"/>
                                                                          <a:cs typeface="Arial" charset="0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127" name="Text Box 23"/>
                                                                      <p:cNvSpPr txBox="1">
                                                                        <a:spLocks noChangeArrowheads="1"/>
                                                                      </p:cNvSpPr>
                                                                      <p:nvPr/>
                                                                    </p:nvSpPr>
                                                                    <p:spPr bwMode="auto">
                                                                      <a:xfrm>
                                                                        <a:off x="5086260" y="4856130"/>
                                                                        <a:ext cx="354584" cy="276999"/>
                                                                      </a:xfrm>
                                                                      <a:prstGeom prst="rect">
                                                                        <a:avLst/>
                                                                      </a:prstGeom>
                                                                      <a:noFill/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extLst>
                                                                        <a:ext uri="{909E8E84-426E-40DD-AFC4-6F175D3DCCD1}">
                                                                          <a14:hiddenFill xmlns:a14="http://schemas.microsoft.com/office/drawing/2010/main">
                                                                            <a:solidFill>
                                                                              <a:srgbClr val="FFFFFF"/>
                                                                            </a:solidFill>
                                                                          </a14:hiddenFill>
                                                                        </a:ext>
                                                                        <a:ext uri="{91240B29-F687-4F45-9708-019B960494DF}">
                                                                          <a14:hiddenLine xmlns:a14="http://schemas.microsoft.com/office/drawing/2010/main" w="9525">
                                                                            <a:solidFill>
                                                                              <a:srgbClr val="000000"/>
                                                                            </a:solidFill>
                                                                            <a:miter lim="800000"/>
                                                                            <a:headEnd/>
                                                                            <a:tailEnd/>
                                                                          </a14:hiddenLine>
                                                                        </a:ext>
                                                                      </a:extLst>
                                                                    </p:spPr>
                                                                    <p:txBody>
                                                                      <a:bodyPr wrap="none">
                                                                        <a:spAutoFit/>
                                                                      </a:bodyPr>
                                                                      <a:lstStyle>
                                                                        <a:lvl1pPr eaLnBrk="0" hangingPunct="0"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1pPr>
                                                                        <a:lvl2pPr marL="742950" indent="-285750" eaLnBrk="0" hangingPunct="0"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2pPr>
                                                                        <a:lvl3pPr marL="1143000" indent="-228600" eaLnBrk="0" hangingPunct="0"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3pPr>
                                                                        <a:lvl4pPr marL="1600200" indent="-228600" eaLnBrk="0" hangingPunct="0"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4pPr>
                                                                        <a:lvl5pPr marL="2057400" indent="-228600" eaLnBrk="0" hangingPunct="0"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5pPr>
                                                                        <a:lvl6pPr marL="2514600" indent="-228600" eaLnBrk="0" fontAlgn="base" hangingPunct="0">
                                                                          <a:spcBef>
                                                                            <a:spcPct val="0"/>
                                                                          </a:spcBef>
                                                                          <a:spcAft>
                                                                            <a:spcPct val="0"/>
                                                                          </a:spcAft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6pPr>
                                                                        <a:lvl7pPr marL="2971800" indent="-228600" eaLnBrk="0" fontAlgn="base" hangingPunct="0">
                                                                          <a:spcBef>
                                                                            <a:spcPct val="0"/>
                                                                          </a:spcBef>
                                                                          <a:spcAft>
                                                                            <a:spcPct val="0"/>
                                                                          </a:spcAft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7pPr>
                                                                        <a:lvl8pPr marL="3429000" indent="-228600" eaLnBrk="0" fontAlgn="base" hangingPunct="0">
                                                                          <a:spcBef>
                                                                            <a:spcPct val="0"/>
                                                                          </a:spcBef>
                                                                          <a:spcAft>
                                                                            <a:spcPct val="0"/>
                                                                          </a:spcAft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8pPr>
                                                                        <a:lvl9pPr marL="3886200" indent="-228600" eaLnBrk="0" fontAlgn="base" hangingPunct="0">
                                                                          <a:spcBef>
                                                                            <a:spcPct val="0"/>
                                                                          </a:spcBef>
                                                                          <a:spcAft>
                                                                            <a:spcPct val="0"/>
                                                                          </a:spcAft>
                                                                          <a:defRPr sz="24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Times New Roman" pitchFamily="18" charset="0"/>
                                                                          </a:defRPr>
                                                                        </a:lvl9pPr>
                                                                      </a:lstStyle>
                                                                      <a:p>
                                                                        <a:pPr eaLnBrk="1" hangingPunct="1"/>
                                                                        <a:r>
                                                                          <a:rPr lang="de-DE" altLang="de-DE" sz="1200" b="1" dirty="0">
                                                                            <a:latin typeface="Arial" charset="0"/>
                                                                            <a:cs typeface="Arial" charset="0"/>
                                                                          </a:rPr>
                                                                          <a:t>14</a:t>
                                                                        </a:r>
                                                                        <a:endParaRPr lang="de-CH" altLang="de-DE" sz="1200" b="1" dirty="0">
                                                                          <a:latin typeface="Arial" charset="0"/>
                                                                          <a:cs typeface="Arial" charset="0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23" name="Line 17"/>
                                                                  <p:cNvSpPr>
                                                                    <a:spLocks noChangeShapeType="1"/>
                                                                  </p:cNvSpPr>
                                                                  <p:nvPr/>
                                                                </p:nvSpPr>
                                                                <p:spPr bwMode="auto">
                                                                  <a:xfrm flipV="1">
                                                                    <a:off x="4764142" y="2324636"/>
                                                                    <a:ext cx="76200" cy="76200"/>
                                                                  </a:xfrm>
                                                                  <a:prstGeom prst="line">
                                                                    <a:avLst/>
                                                                  </a:prstGeom>
                                                                  <a:noFill/>
                                                                  <a:ln w="254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round/>
                                                                    <a:headEnd/>
                                                                    <a:tailEnd/>
                                                                  </a:ln>
                                                                  <a:extLst>
                                                                    <a:ext uri="{909E8E84-426E-40DD-AFC4-6F175D3DCCD1}">
                                                                      <a14:hiddenFill xmlns:a14="http://schemas.microsoft.com/office/drawing/2010/main">
                                                                        <a:noFill/>
                                                                      </a14:hiddenFill>
                                                                    </a:ext>
                                                                  </a:extLst>
                                                                </p:spPr>
                                                                <p:txBody>
                                                                  <a:bodyPr/>
                                                                  <a:lstStyle/>
                                                                  <a:p>
                                                                    <a:endParaRPr lang="de-CH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21" name="Text Box 23"/>
                                                                <p:cNvSpPr txBox="1">
                                                                  <a:spLocks noChangeArrowheads="1"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>
                                                                  <a:off x="4590406" y="2284712"/>
                                                                  <a:ext cx="269626" cy="276999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extLst>
                                                                  <a:ext uri="{909E8E84-426E-40DD-AFC4-6F175D3DCCD1}">
                                                                    <a14:hiddenFill xmlns:a14="http://schemas.microsoft.com/office/drawing/2010/main">
                                                                      <a:solidFill>
                                                                        <a:srgbClr val="FFFFFF"/>
                                                                      </a:solidFill>
                                                                    </a14:hiddenFill>
                                                                  </a:ext>
                                                                  <a:ext uri="{91240B29-F687-4F45-9708-019B960494DF}">
                                                                    <a14:hiddenLine xmlns:a14="http://schemas.microsoft.com/office/drawing/2010/main" w="9525">
                                                                      <a:solidFill>
                                                                        <a:srgbClr val="000000"/>
                                                                      </a:solidFill>
                                                                      <a:miter lim="800000"/>
                                                                      <a:headEnd/>
                                                                      <a:tailEnd/>
                                                                    </a14:hiddenLine>
                                                                  </a:ext>
                                                                </a:extLst>
                                                              </p:spPr>
                                                              <p:txBody>
                                                                <a:bodyPr wrap="none">
                                                                  <a:spAutoFit/>
                                                                </a:bodyPr>
                                                                <a:lstStyle>
                                                                  <a:lvl1pPr eaLnBrk="0" hangingPunct="0">
                                                                    <a:defRPr sz="24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Times New Roman" pitchFamily="18" charset="0"/>
                                                                    </a:defRPr>
                                                                  </a:lvl1pPr>
                                                                  <a:lvl2pPr marL="742950" indent="-285750" eaLnBrk="0" hangingPunct="0">
                                                                    <a:defRPr sz="24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Times New Roman" pitchFamily="18" charset="0"/>
                                                                    </a:defRPr>
                                                                  </a:lvl2pPr>
                                                                  <a:lvl3pPr marL="1143000" indent="-228600" eaLnBrk="0" hangingPunct="0">
                                                                    <a:defRPr sz="24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Times New Roman" pitchFamily="18" charset="0"/>
                                                                    </a:defRPr>
                                                                  </a:lvl3pPr>
                                                                  <a:lvl4pPr marL="1600200" indent="-228600" eaLnBrk="0" hangingPunct="0">
                                                                    <a:defRPr sz="24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Times New Roman" pitchFamily="18" charset="0"/>
                                                                    </a:defRPr>
                                                                  </a:lvl4pPr>
                                                                  <a:lvl5pPr marL="2057400" indent="-228600" eaLnBrk="0" hangingPunct="0">
                                                                    <a:defRPr sz="24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Times New Roman" pitchFamily="18" charset="0"/>
                                                                    </a:defRPr>
                                                                  </a:lvl5pPr>
                                                                  <a:lvl6pPr marL="2514600" indent="-228600" eaLnBrk="0" fontAlgn="base" hangingPunct="0">
                                                                    <a:spcBef>
                                                                      <a:spcPct val="0"/>
                                                                    </a:spcBef>
                                                                    <a:spcAft>
                                                                      <a:spcPct val="0"/>
                                                                    </a:spcAft>
                                                                    <a:defRPr sz="24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Times New Roman" pitchFamily="18" charset="0"/>
                                                                    </a:defRPr>
                                                                  </a:lvl6pPr>
                                                                  <a:lvl7pPr marL="2971800" indent="-228600" eaLnBrk="0" fontAlgn="base" hangingPunct="0">
                                                                    <a:spcBef>
                                                                      <a:spcPct val="0"/>
                                                                    </a:spcBef>
                                                                    <a:spcAft>
                                                                      <a:spcPct val="0"/>
                                                                    </a:spcAft>
                                                                    <a:defRPr sz="24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Times New Roman" pitchFamily="18" charset="0"/>
                                                                    </a:defRPr>
                                                                  </a:lvl7pPr>
                                                                  <a:lvl8pPr marL="3429000" indent="-228600" eaLnBrk="0" fontAlgn="base" hangingPunct="0">
                                                                    <a:spcBef>
                                                                      <a:spcPct val="0"/>
                                                                    </a:spcBef>
                                                                    <a:spcAft>
                                                                      <a:spcPct val="0"/>
                                                                    </a:spcAft>
                                                                    <a:defRPr sz="24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Times New Roman" pitchFamily="18" charset="0"/>
                                                                    </a:defRPr>
                                                                  </a:lvl8pPr>
                                                                  <a:lvl9pPr marL="3886200" indent="-228600" eaLnBrk="0" fontAlgn="base" hangingPunct="0">
                                                                    <a:spcBef>
                                                                      <a:spcPct val="0"/>
                                                                    </a:spcBef>
                                                                    <a:spcAft>
                                                                      <a:spcPct val="0"/>
                                                                    </a:spcAft>
                                                                    <a:defRPr sz="24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Times New Roman" pitchFamily="18" charset="0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eaLnBrk="1" hangingPunct="1"/>
                                                                  <a:r>
                                                                    <a:rPr lang="de-DE" altLang="de-DE" sz="1200" b="1" dirty="0">
                                                                      <a:latin typeface="Arial" charset="0"/>
                                                                      <a:cs typeface="Arial" charset="0"/>
                                                                    </a:rPr>
                                                                    <a:t>9</a:t>
                                                                  </a:r>
                                                                  <a:endParaRPr lang="de-CH" altLang="de-DE" sz="1200" b="1" dirty="0">
                                                                    <a:latin typeface="Arial" charset="0"/>
                                                                    <a:cs typeface="Arial" charset="0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119" name="Line 17"/>
                                                              <p:cNvSpPr>
                                                                <a:spLocks noChangeShapeType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 flipV="1">
                                                                <a:off x="5119809" y="2332838"/>
                                                                <a:ext cx="76200" cy="76200"/>
                                                              </a:xfrm>
                                                              <a:prstGeom prst="line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  <a:ln w="254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  <a:extLst>
                                                                <a:ext uri="{909E8E84-426E-40DD-AFC4-6F175D3DCCD1}">
                                                                  <a14:hiddenFill xmlns:a14="http://schemas.microsoft.com/office/drawing/2010/main">
                                                                    <a:noFill/>
                                                                  </a14:hiddenFill>
                                                                </a:ext>
                                                              </a:extLst>
                                                            </p:spPr>
                                                            <p:txBody>
                                                              <a:bodyPr/>
                                                              <a:lstStyle/>
                                                              <a:p>
                                                                <a:endParaRPr lang="de-CH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117" name="Text Box 23"/>
                                                            <p:cNvSpPr txBox="1">
                                                              <a:spLocks noChangeArrowheads="1"/>
                                                            </p:cNvSpPr>
                                                            <p:nvPr/>
                                                          </p:nvSpPr>
                                                          <p:spPr bwMode="auto">
                                                            <a:xfrm>
                                                              <a:off x="4908158" y="2292914"/>
                                                              <a:ext cx="354584" cy="276999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  <a:ln>
                                                              <a:noFill/>
                                                            </a:ln>
                                                            <a:extLst>
                                                              <a:ext uri="{909E8E84-426E-40DD-AFC4-6F175D3DCCD1}">
                                                                <a14:hiddenFill xmlns:a14="http://schemas.microsoft.com/office/drawing/2010/main">
                                                                  <a:solidFill>
                                                                    <a:srgbClr val="FFFFFF"/>
                                                                  </a:solidFill>
                                                                </a14:hiddenFill>
                                                              </a:ext>
                                                              <a:ext uri="{91240B29-F687-4F45-9708-019B960494DF}">
                                                                <a14:hiddenLine xmlns:a14="http://schemas.microsoft.com/office/drawing/2010/main" w="9525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miter lim="800000"/>
                                                                  <a:headEnd/>
                                                                  <a:tailEnd/>
                                                                </a14:hiddenLine>
                                                              </a:ext>
                                                            </a:extLst>
                                                          </p:spPr>
                                                          <p:txBody>
                                                            <a:bodyPr wrap="none">
                                                              <a:spAutoFit/>
                                                            </a:bodyPr>
                                                            <a:lstStyle>
                                                              <a:lvl1pPr eaLnBrk="0" hangingPunct="0">
                                                                <a:defRPr sz="24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Times New Roman" pitchFamily="18" charset="0"/>
                                                                </a:defRPr>
                                                              </a:lvl1pPr>
                                                              <a:lvl2pPr marL="742950" indent="-285750" eaLnBrk="0" hangingPunct="0">
                                                                <a:defRPr sz="24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Times New Roman" pitchFamily="18" charset="0"/>
                                                                </a:defRPr>
                                                              </a:lvl2pPr>
                                                              <a:lvl3pPr marL="1143000" indent="-228600" eaLnBrk="0" hangingPunct="0">
                                                                <a:defRPr sz="24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Times New Roman" pitchFamily="18" charset="0"/>
                                                                </a:defRPr>
                                                              </a:lvl3pPr>
                                                              <a:lvl4pPr marL="1600200" indent="-228600" eaLnBrk="0" hangingPunct="0">
                                                                <a:defRPr sz="24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Times New Roman" pitchFamily="18" charset="0"/>
                                                                </a:defRPr>
                                                              </a:lvl4pPr>
                                                              <a:lvl5pPr marL="2057400" indent="-228600" eaLnBrk="0" hangingPunct="0">
                                                                <a:defRPr sz="24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Times New Roman" pitchFamily="18" charset="0"/>
                                                                </a:defRPr>
                                                              </a:lvl5pPr>
                                                              <a:lvl6pPr marL="2514600" indent="-228600" eaLnBrk="0" fontAlgn="base" hangingPunct="0">
                                                                <a:spcBef>
                                                                  <a:spcPct val="0"/>
                                                                </a:spcBef>
                                                                <a:spcAft>
                                                                  <a:spcPct val="0"/>
                                                                </a:spcAft>
                                                                <a:defRPr sz="24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Times New Roman" pitchFamily="18" charset="0"/>
                                                                </a:defRPr>
                                                              </a:lvl6pPr>
                                                              <a:lvl7pPr marL="2971800" indent="-228600" eaLnBrk="0" fontAlgn="base" hangingPunct="0">
                                                                <a:spcBef>
                                                                  <a:spcPct val="0"/>
                                                                </a:spcBef>
                                                                <a:spcAft>
                                                                  <a:spcPct val="0"/>
                                                                </a:spcAft>
                                                                <a:defRPr sz="24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Times New Roman" pitchFamily="18" charset="0"/>
                                                                </a:defRPr>
                                                              </a:lvl7pPr>
                                                              <a:lvl8pPr marL="3429000" indent="-228600" eaLnBrk="0" fontAlgn="base" hangingPunct="0">
                                                                <a:spcBef>
                                                                  <a:spcPct val="0"/>
                                                                </a:spcBef>
                                                                <a:spcAft>
                                                                  <a:spcPct val="0"/>
                                                                </a:spcAft>
                                                                <a:defRPr sz="24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Times New Roman" pitchFamily="18" charset="0"/>
                                                                </a:defRPr>
                                                              </a:lvl8pPr>
                                                              <a:lvl9pPr marL="3886200" indent="-228600" eaLnBrk="0" fontAlgn="base" hangingPunct="0">
                                                                <a:spcBef>
                                                                  <a:spcPct val="0"/>
                                                                </a:spcBef>
                                                                <a:spcAft>
                                                                  <a:spcPct val="0"/>
                                                                </a:spcAft>
                                                                <a:defRPr sz="24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Times New Roman" pitchFamily="18" charset="0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eaLnBrk="1" hangingPunct="1"/>
                                                              <a:r>
                                                                <a:rPr lang="de-DE" altLang="de-DE" sz="1200" b="1" dirty="0">
                                                                  <a:latin typeface="Arial" charset="0"/>
                                                                  <a:cs typeface="Arial" charset="0"/>
                                                                </a:rPr>
                                                                <a:t>13</a:t>
                                                              </a:r>
                                                              <a:endParaRPr lang="de-CH" altLang="de-DE" sz="1200" b="1" dirty="0">
                                                                <a:latin typeface="Arial" charset="0"/>
                                                                <a:cs typeface="Arial" charset="0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115" name="Line 17"/>
                                                          <p:cNvSpPr>
                                                            <a:spLocks noChangeShapeType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flipV="1">
                                                            <a:off x="5476201" y="2332838"/>
                                                            <a:ext cx="76200" cy="76200"/>
                                                          </a:xfrm>
                                                          <a:prstGeom prst="line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254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  <a:extLst>
                                                            <a:ext uri="{909E8E84-426E-40DD-AFC4-6F175D3DCCD1}">
                                                              <a14:hiddenFill xmlns:a14="http://schemas.microsoft.com/office/drawing/2010/main">
                                                                <a:noFill/>
                                                              </a14:hiddenFill>
                                                            </a:ext>
                                                          </a:extLst>
                                                        </p:spPr>
                                                        <p:txBody>
                                                          <a:bodyPr/>
                                                          <a:lstStyle/>
                                                          <a:p>
                                                            <a:endParaRPr lang="de-CH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113" name="Text Box 23"/>
                                                        <p:cNvSpPr txBox="1"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5265452" y="2292914"/>
                                                          <a:ext cx="354584" cy="276999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  <a:ln>
                                                          <a:noFill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  <a:ext uri="{91240B29-F687-4F45-9708-019B960494DF}">
                                                            <a14:hiddenLine xmlns:a14="http://schemas.microsoft.com/office/drawing/2010/main" w="9525">
                                                              <a:solidFill>
                                                                <a:srgbClr val="000000"/>
                                                              </a:solidFill>
                                                              <a:miter lim="800000"/>
                                                              <a:headEnd/>
                                                              <a:tailEnd/>
                                                            </a14:hiddenLine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 wrap="none">
                                                          <a:spAutoFit/>
                                                        </a:bodyPr>
                                                        <a:lstStyle>
                                                          <a:lvl1pPr eaLnBrk="0" hangingPunct="0">
                                                            <a:defRPr sz="24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Times New Roman" pitchFamily="18" charset="0"/>
                                                            </a:defRPr>
                                                          </a:lvl1pPr>
                                                          <a:lvl2pPr marL="742950" indent="-285750" eaLnBrk="0" hangingPunct="0">
                                                            <a:defRPr sz="24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Times New Roman" pitchFamily="18" charset="0"/>
                                                            </a:defRPr>
                                                          </a:lvl2pPr>
                                                          <a:lvl3pPr marL="1143000" indent="-228600" eaLnBrk="0" hangingPunct="0">
                                                            <a:defRPr sz="24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Times New Roman" pitchFamily="18" charset="0"/>
                                                            </a:defRPr>
                                                          </a:lvl3pPr>
                                                          <a:lvl4pPr marL="1600200" indent="-228600" eaLnBrk="0" hangingPunct="0">
                                                            <a:defRPr sz="24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Times New Roman" pitchFamily="18" charset="0"/>
                                                            </a:defRPr>
                                                          </a:lvl4pPr>
                                                          <a:lvl5pPr marL="2057400" indent="-228600" eaLnBrk="0" hangingPunct="0">
                                                            <a:defRPr sz="24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Times New Roman" pitchFamily="18" charset="0"/>
                                                            </a:defRPr>
                                                          </a:lvl5pPr>
                                                          <a:lvl6pPr marL="2514600" indent="-228600" eaLnBrk="0" fontAlgn="base" hangingPunct="0">
                                                            <a:spcBef>
                                                              <a:spcPct val="0"/>
                                                            </a:spcBef>
                                                            <a:spcAft>
                                                              <a:spcPct val="0"/>
                                                            </a:spcAft>
                                                            <a:defRPr sz="24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Times New Roman" pitchFamily="18" charset="0"/>
                                                            </a:defRPr>
                                                          </a:lvl6pPr>
                                                          <a:lvl7pPr marL="2971800" indent="-228600" eaLnBrk="0" fontAlgn="base" hangingPunct="0">
                                                            <a:spcBef>
                                                              <a:spcPct val="0"/>
                                                            </a:spcBef>
                                                            <a:spcAft>
                                                              <a:spcPct val="0"/>
                                                            </a:spcAft>
                                                            <a:defRPr sz="24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Times New Roman" pitchFamily="18" charset="0"/>
                                                            </a:defRPr>
                                                          </a:lvl7pPr>
                                                          <a:lvl8pPr marL="3429000" indent="-228600" eaLnBrk="0" fontAlgn="base" hangingPunct="0">
                                                            <a:spcBef>
                                                              <a:spcPct val="0"/>
                                                            </a:spcBef>
                                                            <a:spcAft>
                                                              <a:spcPct val="0"/>
                                                            </a:spcAft>
                                                            <a:defRPr sz="24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Times New Roman" pitchFamily="18" charset="0"/>
                                                            </a:defRPr>
                                                          </a:lvl8pPr>
                                                          <a:lvl9pPr marL="3886200" indent="-228600" eaLnBrk="0" fontAlgn="base" hangingPunct="0">
                                                            <a:spcBef>
                                                              <a:spcPct val="0"/>
                                                            </a:spcBef>
                                                            <a:spcAft>
                                                              <a:spcPct val="0"/>
                                                            </a:spcAft>
                                                            <a:defRPr sz="24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Times New Roman" pitchFamily="18" charset="0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eaLnBrk="1" hangingPunct="1"/>
                                                          <a:r>
                                                            <a:rPr lang="de-DE" altLang="de-DE" sz="1200" b="1" dirty="0">
                                                              <a:latin typeface="Arial" charset="0"/>
                                                              <a:cs typeface="Arial" charset="0"/>
                                                            </a:rPr>
                                                            <a:t>18</a:t>
                                                          </a:r>
                                                          <a:endParaRPr lang="de-CH" altLang="de-DE" sz="1200" b="1" dirty="0">
                                                            <a:latin typeface="Arial" charset="0"/>
                                                            <a:cs typeface="Arial" charset="0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grpSp>
                                                    <p:nvGrpSpPr>
                                                      <p:cNvPr id="103" name="Gruppieren 102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5740170" y="1812740"/>
                                                        <a:ext cx="103911" cy="667435"/>
                                                        <a:chOff x="5732149" y="4542801"/>
                                                        <a:chExt cx="103911" cy="667435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104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740170" y="4542801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05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732149" y="4637094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06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748192" y="4709284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07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740532" y="4797152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08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751839" y="4877000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09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759860" y="4965594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0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748372" y="5053100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1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751840" y="5134036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</p:grpSp>
                                                <p:grpSp>
                                                  <p:nvGrpSpPr>
                                                    <p:cNvPr id="88" name="Gruppieren 87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5876165" y="1456710"/>
                                                      <a:ext cx="92423" cy="836204"/>
                                                      <a:chOff x="5876165" y="4208875"/>
                                                      <a:chExt cx="92423" cy="836204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89" name="Line 17"/>
                                                      <p:cNvSpPr>
                                                        <a:spLocks noChangeShapeType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 flipV="1">
                                                        <a:off x="5888015" y="4280883"/>
                                                        <a:ext cx="76200" cy="76200"/>
                                                      </a:xfrm>
                                                      <a:prstGeom prst="line">
                                                        <a:avLst/>
                                                      </a:prstGeom>
                                                      <a:noFill/>
                                                      <a:ln w="254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noFill/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de-CH"/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90" name="Gruppieren 89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5876165" y="4208875"/>
                                                        <a:ext cx="92423" cy="836204"/>
                                                        <a:chOff x="5876165" y="4208875"/>
                                                        <a:chExt cx="92423" cy="836204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91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884186" y="4208875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92" name="Gruppieren 91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5876165" y="4377317"/>
                                                          <a:ext cx="92242" cy="243735"/>
                                                          <a:chOff x="5876165" y="4377317"/>
                                                          <a:chExt cx="92242" cy="243735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99" name="Line 17"/>
                                                          <p:cNvSpPr>
                                                            <a:spLocks noChangeShapeType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flipV="1">
                                                            <a:off x="5876165" y="4377317"/>
                                                            <a:ext cx="76200" cy="76200"/>
                                                          </a:xfrm>
                                                          <a:prstGeom prst="line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254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  <a:extLst>
                                                            <a:ext uri="{909E8E84-426E-40DD-AFC4-6F175D3DCCD1}">
                                                              <a14:hiddenFill xmlns:a14="http://schemas.microsoft.com/office/drawing/2010/main">
                                                                <a:noFill/>
                                                              </a14:hiddenFill>
                                                            </a:ext>
                                                          </a:extLst>
                                                        </p:spPr>
                                                        <p:txBody>
                                                          <a:bodyPr/>
                                                          <a:lstStyle/>
                                                          <a:p>
                                                            <a:endParaRPr lang="de-CH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00" name="Line 17"/>
                                                          <p:cNvSpPr>
                                                            <a:spLocks noChangeShapeType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flipV="1">
                                                            <a:off x="5887834" y="4453154"/>
                                                            <a:ext cx="76200" cy="76200"/>
                                                          </a:xfrm>
                                                          <a:prstGeom prst="line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254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  <a:extLst>
                                                            <a:ext uri="{909E8E84-426E-40DD-AFC4-6F175D3DCCD1}">
                                                              <a14:hiddenFill xmlns:a14="http://schemas.microsoft.com/office/drawing/2010/main">
                                                                <a:noFill/>
                                                              </a14:hiddenFill>
                                                            </a:ext>
                                                          </a:extLst>
                                                        </p:spPr>
                                                        <p:txBody>
                                                          <a:bodyPr/>
                                                          <a:lstStyle/>
                                                          <a:p>
                                                            <a:endParaRPr lang="de-CH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01" name="Line 17"/>
                                                          <p:cNvSpPr>
                                                            <a:spLocks noChangeShapeType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flipV="1">
                                                            <a:off x="5892207" y="4544852"/>
                                                            <a:ext cx="76200" cy="76200"/>
                                                          </a:xfrm>
                                                          <a:prstGeom prst="line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254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  <a:extLst>
                                                            <a:ext uri="{909E8E84-426E-40DD-AFC4-6F175D3DCCD1}">
                                                              <a14:hiddenFill xmlns:a14="http://schemas.microsoft.com/office/drawing/2010/main">
                                                                <a:noFill/>
                                                              </a14:hiddenFill>
                                                            </a:ext>
                                                          </a:extLst>
                                                        </p:spPr>
                                                        <p:txBody>
                                                          <a:bodyPr/>
                                                          <a:lstStyle/>
                                                          <a:p>
                                                            <a:endParaRPr lang="de-CH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93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892026" y="4624881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4" name="Line 17"/>
                                                        <p:cNvSpPr>
                                                          <a:spLocks noChangeShapeType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flipV="1">
                                                          <a:off x="5892388" y="4712931"/>
                                                          <a:ext cx="76200" cy="7620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noFill/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de-CH"/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95" name="Gruppieren 94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5888015" y="4793142"/>
                                                          <a:ext cx="80392" cy="251937"/>
                                                          <a:chOff x="5888015" y="4793142"/>
                                                          <a:chExt cx="80392" cy="251937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96" name="Line 17"/>
                                                          <p:cNvSpPr>
                                                            <a:spLocks noChangeShapeType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flipV="1">
                                                            <a:off x="5888015" y="4793142"/>
                                                            <a:ext cx="76200" cy="76200"/>
                                                          </a:xfrm>
                                                          <a:prstGeom prst="line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254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  <a:extLst>
                                                            <a:ext uri="{909E8E84-426E-40DD-AFC4-6F175D3DCCD1}">
                                                              <a14:hiddenFill xmlns:a14="http://schemas.microsoft.com/office/drawing/2010/main">
                                                                <a:noFill/>
                                                              </a14:hiddenFill>
                                                            </a:ext>
                                                          </a:extLst>
                                                        </p:spPr>
                                                        <p:txBody>
                                                          <a:bodyPr/>
                                                          <a:lstStyle/>
                                                          <a:p>
                                                            <a:endParaRPr lang="de-CH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97" name="Line 17"/>
                                                          <p:cNvSpPr>
                                                            <a:spLocks noChangeShapeType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flipV="1">
                                                            <a:off x="5892207" y="4877181"/>
                                                            <a:ext cx="76200" cy="76200"/>
                                                          </a:xfrm>
                                                          <a:prstGeom prst="line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254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  <a:extLst>
                                                            <a:ext uri="{909E8E84-426E-40DD-AFC4-6F175D3DCCD1}">
                                                              <a14:hiddenFill xmlns:a14="http://schemas.microsoft.com/office/drawing/2010/main">
                                                                <a:noFill/>
                                                              </a14:hiddenFill>
                                                            </a:ext>
                                                          </a:extLst>
                                                        </p:spPr>
                                                        <p:txBody>
                                                          <a:bodyPr/>
                                                          <a:lstStyle/>
                                                          <a:p>
                                                            <a:endParaRPr lang="de-CH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98" name="Line 17"/>
                                                          <p:cNvSpPr>
                                                            <a:spLocks noChangeShapeType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flipV="1">
                                                            <a:off x="5892026" y="4968879"/>
                                                            <a:ext cx="76200" cy="76200"/>
                                                          </a:xfrm>
                                                          <a:prstGeom prst="line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254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  <a:extLst>
                                                            <a:ext uri="{909E8E84-426E-40DD-AFC4-6F175D3DCCD1}">
                                                              <a14:hiddenFill xmlns:a14="http://schemas.microsoft.com/office/drawing/2010/main">
                                                                <a:noFill/>
                                                              </a14:hiddenFill>
                                                            </a:ext>
                                                          </a:extLst>
                                                        </p:spPr>
                                                        <p:txBody>
                                                          <a:bodyPr/>
                                                          <a:lstStyle/>
                                                          <a:p>
                                                            <a:endParaRPr lang="de-CH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  <p:grpSp>
                                                <p:nvGrpSpPr>
                                                  <p:cNvPr id="82" name="Gruppieren 81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5862839" y="1468561"/>
                                                    <a:ext cx="349303" cy="1025987"/>
                                                    <a:chOff x="5858504" y="4203718"/>
                                                    <a:chExt cx="349303" cy="1025987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83" name="Gerade Verbindung 82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5858504" y="5059116"/>
                                                      <a:ext cx="143967" cy="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ln w="25400"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  <p:cxnSp>
                                                  <p:nvCxnSpPr>
                                                    <p:cNvPr id="84" name="Gerade Verbindung 83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5917217" y="5080992"/>
                                                      <a:ext cx="13271" cy="14018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ln w="25400"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  <p:cxnSp>
                                                  <p:nvCxnSpPr>
                                                    <p:cNvPr id="85" name="Gerade Verbindung 84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6075991" y="4203718"/>
                                                      <a:ext cx="0" cy="1023293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ln w="25400"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  <p:cxnSp>
                                                  <p:nvCxnSpPr>
                                                    <p:cNvPr id="86" name="Gerade Verbindung 85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6193839" y="4203937"/>
                                                      <a:ext cx="13968" cy="102576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ln w="25400"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</p:grpSp>
                                            </p:grpSp>
                                            <p:sp>
                                              <p:nvSpPr>
                                                <p:cNvPr id="80" name="Text Box 23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6574727" y="2287905"/>
                                                  <a:ext cx="269626" cy="27699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  <a:ext uri="{91240B29-F687-4F45-9708-019B960494DF}">
                                                    <a14:hiddenLine xmlns:a14="http://schemas.microsoft.com/office/drawing/2010/main" w="9525">
                                                      <a:solidFill>
                                                        <a:srgbClr val="000000"/>
                                                      </a:solidFill>
                                                      <a:miter lim="800000"/>
                                                      <a:headEnd/>
                                                      <a:tailEnd/>
                                                    </a14:hiddenLine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 wrap="none">
                                                  <a:spAutoFit/>
                                                </a:bodyPr>
                                                <a:lstStyle>
                                                  <a:lvl1pPr eaLnBrk="0" hangingPunct="0"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Times New Roman" pitchFamily="18" charset="0"/>
                                                    </a:defRPr>
                                                  </a:lvl1pPr>
                                                  <a:lvl2pPr marL="742950" indent="-285750" eaLnBrk="0" hangingPunct="0"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Times New Roman" pitchFamily="18" charset="0"/>
                                                    </a:defRPr>
                                                  </a:lvl2pPr>
                                                  <a:lvl3pPr marL="1143000" indent="-228600" eaLnBrk="0" hangingPunct="0"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Times New Roman" pitchFamily="18" charset="0"/>
                                                    </a:defRPr>
                                                  </a:lvl3pPr>
                                                  <a:lvl4pPr marL="1600200" indent="-228600" eaLnBrk="0" hangingPunct="0"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Times New Roman" pitchFamily="18" charset="0"/>
                                                    </a:defRPr>
                                                  </a:lvl4pPr>
                                                  <a:lvl5pPr marL="2057400" indent="-228600" eaLnBrk="0" hangingPunct="0"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Times New Roman" pitchFamily="18" charset="0"/>
                                                    </a:defRPr>
                                                  </a:lvl5pPr>
                                                  <a:lvl6pPr marL="2514600" indent="-228600" eaLnBrk="0" fontAlgn="base" hangingPunct="0">
                                                    <a:spcBef>
                                                      <a:spcPct val="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Times New Roman" pitchFamily="18" charset="0"/>
                                                    </a:defRPr>
                                                  </a:lvl6pPr>
                                                  <a:lvl7pPr marL="2971800" indent="-228600" eaLnBrk="0" fontAlgn="base" hangingPunct="0">
                                                    <a:spcBef>
                                                      <a:spcPct val="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Times New Roman" pitchFamily="18" charset="0"/>
                                                    </a:defRPr>
                                                  </a:lvl7pPr>
                                                  <a:lvl8pPr marL="3429000" indent="-228600" eaLnBrk="0" fontAlgn="base" hangingPunct="0">
                                                    <a:spcBef>
                                                      <a:spcPct val="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Times New Roman" pitchFamily="18" charset="0"/>
                                                    </a:defRPr>
                                                  </a:lvl8pPr>
                                                  <a:lvl9pPr marL="3886200" indent="-228600" eaLnBrk="0" fontAlgn="base" hangingPunct="0">
                                                    <a:spcBef>
                                                      <a:spcPct val="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Times New Roman" pitchFamily="18" charset="0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eaLnBrk="1" hangingPunct="1"/>
                                                  <a:r>
                                                    <a:rPr lang="de-DE" altLang="de-DE" sz="1200" b="1" dirty="0">
                                                      <a:latin typeface="Arial" charset="0"/>
                                                      <a:cs typeface="Arial" charset="0"/>
                                                    </a:rPr>
                                                    <a:t>3</a:t>
                                                  </a:r>
                                                  <a:endParaRPr lang="de-CH" altLang="de-DE" sz="1200" b="1" dirty="0">
                                                    <a:latin typeface="Arial" charset="0"/>
                                                    <a:cs typeface="Arial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78" name="Line 17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V="1">
                                                <a:off x="7112151" y="2320625"/>
                                                <a:ext cx="76200" cy="7620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25400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de-CH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76" name="Text Box 23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900500" y="2288086"/>
                                              <a:ext cx="346120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>
                                              <a:noFill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wrap="none">
                                              <a:spAutoFit/>
                                            </a:bodyPr>
                                            <a:lstStyle>
                                              <a:lvl1pPr eaLnBrk="0" hangingPunct="0"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Times New Roman" pitchFamily="18" charset="0"/>
                                                </a:defRPr>
                                              </a:lvl1pPr>
                                              <a:lvl2pPr marL="742950" indent="-285750" eaLnBrk="0" hangingPunct="0"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Times New Roman" pitchFamily="18" charset="0"/>
                                                </a:defRPr>
                                              </a:lvl2pPr>
                                              <a:lvl3pPr marL="1143000" indent="-228600" eaLnBrk="0" hangingPunct="0"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Times New Roman" pitchFamily="18" charset="0"/>
                                                </a:defRPr>
                                              </a:lvl3pPr>
                                              <a:lvl4pPr marL="1600200" indent="-228600" eaLnBrk="0" hangingPunct="0"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Times New Roman" pitchFamily="18" charset="0"/>
                                                </a:defRPr>
                                              </a:lvl4pPr>
                                              <a:lvl5pPr marL="2057400" indent="-228600" eaLnBrk="0" hangingPunct="0"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Times New Roman" pitchFamily="18" charset="0"/>
                                                </a:defRPr>
                                              </a:lvl5pPr>
                                              <a:lvl6pPr marL="2514600" indent="-228600" eaLnBrk="0" fontAlgn="base" hangingPunct="0"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Times New Roman" pitchFamily="18" charset="0"/>
                                                </a:defRPr>
                                              </a:lvl6pPr>
                                              <a:lvl7pPr marL="2971800" indent="-228600" eaLnBrk="0" fontAlgn="base" hangingPunct="0"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Times New Roman" pitchFamily="18" charset="0"/>
                                                </a:defRPr>
                                              </a:lvl7pPr>
                                              <a:lvl8pPr marL="3429000" indent="-228600" eaLnBrk="0" fontAlgn="base" hangingPunct="0"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Times New Roman" pitchFamily="18" charset="0"/>
                                                </a:defRPr>
                                              </a:lvl8pPr>
                                              <a:lvl9pPr marL="3886200" indent="-228600" eaLnBrk="0" fontAlgn="base" hangingPunct="0"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Times New Roman" pitchFamily="18" charset="0"/>
                                                </a:defRPr>
                                              </a:lvl9pPr>
                                            </a:lstStyle>
                                            <a:p>
                                              <a:pPr eaLnBrk="1" hangingPunct="1"/>
                                              <a:r>
                                                <a:rPr lang="de-DE" altLang="de-DE" sz="1200" b="1" dirty="0">
                                                  <a:latin typeface="Arial" charset="0"/>
                                                  <a:cs typeface="Arial" charset="0"/>
                                                </a:rPr>
                                                <a:t>11</a:t>
                                              </a:r>
                                              <a:endParaRPr lang="de-CH" altLang="de-DE" sz="1200" b="1" dirty="0">
                                                <a:latin typeface="Arial" charset="0"/>
                                                <a:cs typeface="Arial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74" name="Line 17"/>
                                          <p:cNvSpPr>
                                            <a:spLocks noChangeShapeType="1"/>
                                          </p:cNvSpPr>
                                          <p:nvPr/>
                                        </p:nvSpPr>
                                        <p:spPr bwMode="auto">
                                          <a:xfrm flipV="1">
                                            <a:off x="7456149" y="2316977"/>
                                            <a:ext cx="76200" cy="7620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25400">
                                            <a:solidFill>
                                              <a:schemeClr val="tx1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noFill/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de-CH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72" name="Text Box 23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7252157" y="2287905"/>
                                          <a:ext cx="354584" cy="27699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>
                                          <a:noFill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  <a:ext uri="{91240B29-F687-4F45-9708-019B960494DF}">
                                            <a14:hiddenLine xmlns:a14="http://schemas.microsoft.com/office/drawing/2010/main"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14:hiddenLine>
                                          </a:ext>
                                        </a:extLst>
                                      </p:spPr>
                                      <p:txBody>
                                        <a:bodyPr wrap="none">
                                          <a:spAutoFit/>
                                        </a:bodyPr>
                                        <a:lstStyle>
                                          <a:lvl1pPr eaLnBrk="0" hangingPunct="0"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itchFamily="18" charset="0"/>
                                            </a:defRPr>
                                          </a:lvl1pPr>
                                          <a:lvl2pPr marL="742950" indent="-285750" eaLnBrk="0" hangingPunct="0"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itchFamily="18" charset="0"/>
                                            </a:defRPr>
                                          </a:lvl2pPr>
                                          <a:lvl3pPr marL="1143000" indent="-228600" eaLnBrk="0" hangingPunct="0"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itchFamily="18" charset="0"/>
                                            </a:defRPr>
                                          </a:lvl3pPr>
                                          <a:lvl4pPr marL="1600200" indent="-228600" eaLnBrk="0" hangingPunct="0"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itchFamily="18" charset="0"/>
                                            </a:defRPr>
                                          </a:lvl4pPr>
                                          <a:lvl5pPr marL="2057400" indent="-228600" eaLnBrk="0" hangingPunct="0"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itchFamily="18" charset="0"/>
                                            </a:defRPr>
                                          </a:lvl5pPr>
                                          <a:lvl6pPr marL="2514600" indent="-228600" eaLnBrk="0" fontAlgn="base" hangingPunct="0"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itchFamily="18" charset="0"/>
                                            </a:defRPr>
                                          </a:lvl6pPr>
                                          <a:lvl7pPr marL="2971800" indent="-228600" eaLnBrk="0" fontAlgn="base" hangingPunct="0"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itchFamily="18" charset="0"/>
                                            </a:defRPr>
                                          </a:lvl7pPr>
                                          <a:lvl8pPr marL="3429000" indent="-228600" eaLnBrk="0" fontAlgn="base" hangingPunct="0"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itchFamily="18" charset="0"/>
                                            </a:defRPr>
                                          </a:lvl8pPr>
                                          <a:lvl9pPr marL="3886200" indent="-228600" eaLnBrk="0" fontAlgn="base" hangingPunct="0"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itchFamily="18" charset="0"/>
                                            </a:defRPr>
                                          </a:lvl9pPr>
                                        </a:lstStyle>
                                        <a:p>
                                          <a:pPr eaLnBrk="1" hangingPunct="1"/>
                                          <a:r>
                                            <a:rPr lang="de-DE" altLang="de-DE" sz="1200" b="1" dirty="0">
                                              <a:latin typeface="Arial" charset="0"/>
                                              <a:cs typeface="Arial" charset="0"/>
                                            </a:rPr>
                                            <a:t>13</a:t>
                                          </a:r>
                                          <a:endParaRPr lang="de-CH" altLang="de-DE" sz="1200" b="1" dirty="0">
                                            <a:latin typeface="Arial" charset="0"/>
                                            <a:cs typeface="Arial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70" name="Line 17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V="1">
                                        <a:off x="7812179" y="2324998"/>
                                        <a:ext cx="76200" cy="7620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25400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noFill/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de-CH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68" name="Text Box 2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605082" y="2284893"/>
                                      <a:ext cx="354584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>
                                      <a:lvl1pPr eaLnBrk="0" hangingPunct="0">
                                        <a:defRPr sz="24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1pPr>
                                      <a:lvl2pPr marL="742950" indent="-285750" eaLnBrk="0" hangingPunct="0">
                                        <a:defRPr sz="24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2pPr>
                                      <a:lvl3pPr marL="1143000" indent="-228600" eaLnBrk="0" hangingPunct="0">
                                        <a:defRPr sz="24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3pPr>
                                      <a:lvl4pPr marL="1600200" indent="-228600" eaLnBrk="0" hangingPunct="0">
                                        <a:defRPr sz="24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4pPr>
                                      <a:lvl5pPr marL="2057400" indent="-228600" eaLnBrk="0" hangingPunct="0">
                                        <a:defRPr sz="24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5pPr>
                                      <a:lvl6pPr marL="25146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 sz="24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6pPr>
                                      <a:lvl7pPr marL="29718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 sz="24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7pPr>
                                      <a:lvl8pPr marL="34290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 sz="24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8pPr>
                                      <a:lvl9pPr marL="38862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 sz="24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9pPr>
                                    </a:lstStyle>
                                    <a:p>
                                      <a:pPr eaLnBrk="1" hangingPunct="1"/>
                                      <a:r>
                                        <a:rPr lang="de-DE" altLang="de-DE" sz="1200" b="1" dirty="0">
                                          <a:latin typeface="Arial" charset="0"/>
                                          <a:cs typeface="Arial" charset="0"/>
                                        </a:rPr>
                                        <a:t>14</a:t>
                                      </a:r>
                                      <a:endParaRPr lang="de-CH" altLang="de-DE" sz="1200" b="1" dirty="0">
                                        <a:latin typeface="Arial" charset="0"/>
                                        <a:cs typeface="Arial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66" name="Textfeld 65"/>
                                  <p:cNvSpPr txBox="1"/>
                                  <p:nvPr/>
                                </p:nvSpPr>
                                <p:spPr>
                                  <a:xfrm>
                                    <a:off x="7812360" y="1207423"/>
                                    <a:ext cx="648072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 anchor="b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de-DE" sz="1200" b="1" dirty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17:45</a:t>
                                    </a:r>
                                    <a:endParaRPr lang="de-CH" sz="1200" b="1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64" name="Line 1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8172400" y="2324998"/>
                                  <a:ext cx="76200" cy="762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54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CH"/>
                                </a:p>
                              </p:txBody>
                            </p:sp>
                          </p:grpSp>
                          <p:sp>
                            <p:nvSpPr>
                              <p:cNvPr id="62" name="Text Box 23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61832" y="2284893"/>
                                <a:ext cx="354584" cy="27699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>
                                <a:spAutoFit/>
                              </a:bodyPr>
                              <a:lstStyle>
                                <a:lvl1pPr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1pPr>
                                <a:lvl2pPr marL="742950" indent="-28575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2pPr>
                                <a:lvl3pPr marL="1143000" indent="-22860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3pPr>
                                <a:lvl4pPr marL="1600200" indent="-22860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4pPr>
                                <a:lvl5pPr marL="2057400" indent="-22860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r>
                                  <a:rPr lang="de-DE" altLang="de-DE" sz="1200" b="1" dirty="0">
                                    <a:latin typeface="Arial" charset="0"/>
                                    <a:cs typeface="Arial" charset="0"/>
                                  </a:rPr>
                                  <a:t>15</a:t>
                                </a:r>
                                <a:endParaRPr lang="de-CH" altLang="de-DE" sz="1200" b="1" dirty="0">
                                  <a:latin typeface="Arial" charset="0"/>
                                  <a:cs typeface="Arial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8" name="Gruppieren 57"/>
                            <p:cNvGrpSpPr/>
                            <p:nvPr/>
                          </p:nvGrpSpPr>
                          <p:grpSpPr>
                            <a:xfrm>
                              <a:off x="8352300" y="2749025"/>
                              <a:ext cx="671470" cy="307777"/>
                              <a:chOff x="8344278" y="5313547"/>
                              <a:chExt cx="671470" cy="307777"/>
                            </a:xfrm>
                          </p:grpSpPr>
                          <p:sp>
                            <p:nvSpPr>
                              <p:cNvPr id="59" name="Text Box 23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44278" y="5313547"/>
                                <a:ext cx="383438" cy="30777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>
                                <a:spAutoFit/>
                              </a:bodyPr>
                              <a:lstStyle>
                                <a:lvl1pPr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1pPr>
                                <a:lvl2pPr marL="742950" indent="-28575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2pPr>
                                <a:lvl3pPr marL="1143000" indent="-22860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3pPr>
                                <a:lvl4pPr marL="1600200" indent="-22860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4pPr>
                                <a:lvl5pPr marL="2057400" indent="-22860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r>
                                  <a:rPr lang="de-DE" altLang="de-DE" sz="1400" b="1" dirty="0">
                                    <a:latin typeface="Arial" charset="0"/>
                                    <a:cs typeface="Arial" charset="0"/>
                                  </a:rPr>
                                  <a:t>14</a:t>
                                </a:r>
                                <a:endParaRPr lang="de-CH" altLang="de-DE" sz="1400" b="1" dirty="0">
                                  <a:latin typeface="Arial" charset="0"/>
                                  <a:cs typeface="Arial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0" name="Text Box 23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632310" y="5313547"/>
                                <a:ext cx="383438" cy="30777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>
                                <a:spAutoFit/>
                              </a:bodyPr>
                              <a:lstStyle>
                                <a:lvl1pPr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1pPr>
                                <a:lvl2pPr marL="742950" indent="-28575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2pPr>
                                <a:lvl3pPr marL="1143000" indent="-22860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3pPr>
                                <a:lvl4pPr marL="1600200" indent="-22860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4pPr>
                                <a:lvl5pPr marL="2057400" indent="-228600" eaLnBrk="0" hangingPunct="0"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r>
                                  <a:rPr lang="de-DE" altLang="de-DE" sz="1400" b="1" dirty="0">
                                    <a:latin typeface="Arial" charset="0"/>
                                    <a:cs typeface="Arial" charset="0"/>
                                  </a:rPr>
                                  <a:t>12</a:t>
                                </a:r>
                                <a:endParaRPr lang="de-CH" altLang="de-DE" sz="1400" b="1" dirty="0">
                                  <a:latin typeface="Arial" charset="0"/>
                                  <a:cs typeface="Arial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56" name="Line 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404284" y="2496725"/>
                            <a:ext cx="76200" cy="76200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CH"/>
                          </a:p>
                        </p:txBody>
                      </p:sp>
                    </p:grpSp>
                    <p:sp>
                      <p:nvSpPr>
                        <p:cNvPr id="54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196100" y="2452972"/>
                          <a:ext cx="354584" cy="2769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de-DE" altLang="de-DE" sz="1200" b="1" dirty="0">
                              <a:latin typeface="Arial" charset="0"/>
                              <a:cs typeface="Arial" charset="0"/>
                            </a:rPr>
                            <a:t>24</a:t>
                          </a:r>
                          <a:endParaRPr lang="de-CH" altLang="de-DE" sz="1200" b="1" dirty="0">
                            <a:latin typeface="Arial" charset="0"/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52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53937" y="2452972"/>
                        <a:ext cx="354584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de-DE" altLang="de-DE" sz="1200" b="1" dirty="0">
                            <a:latin typeface="Arial" charset="0"/>
                            <a:cs typeface="Arial" charset="0"/>
                          </a:rPr>
                          <a:t>25</a:t>
                        </a:r>
                        <a:endParaRPr lang="de-CH" altLang="de-DE" sz="1200" b="1" dirty="0"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50" name="Ellipse 49"/>
                    <p:cNvSpPr/>
                    <p:nvPr/>
                  </p:nvSpPr>
                  <p:spPr bwMode="auto">
                    <a:xfrm>
                      <a:off x="6635807" y="2478706"/>
                      <a:ext cx="208184" cy="222193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736251" y="1456529"/>
                    <a:ext cx="76200" cy="762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31" name="Gruppieren 30"/>
                <p:cNvGrpSpPr/>
                <p:nvPr/>
              </p:nvGrpSpPr>
              <p:grpSpPr>
                <a:xfrm>
                  <a:off x="8440197" y="1548771"/>
                  <a:ext cx="84222" cy="919009"/>
                  <a:chOff x="8432176" y="4270086"/>
                  <a:chExt cx="84222" cy="919009"/>
                </a:xfrm>
              </p:grpSpPr>
              <p:grpSp>
                <p:nvGrpSpPr>
                  <p:cNvPr id="32" name="Gruppieren 31"/>
                  <p:cNvGrpSpPr/>
                  <p:nvPr/>
                </p:nvGrpSpPr>
                <p:grpSpPr>
                  <a:xfrm>
                    <a:off x="8432176" y="4270086"/>
                    <a:ext cx="84222" cy="835875"/>
                    <a:chOff x="8432176" y="4270086"/>
                    <a:chExt cx="84222" cy="835875"/>
                  </a:xfrm>
                </p:grpSpPr>
                <p:grpSp>
                  <p:nvGrpSpPr>
                    <p:cNvPr id="34" name="Gruppieren 33"/>
                    <p:cNvGrpSpPr/>
                    <p:nvPr/>
                  </p:nvGrpSpPr>
                  <p:grpSpPr>
                    <a:xfrm>
                      <a:off x="8440198" y="4270086"/>
                      <a:ext cx="76200" cy="156410"/>
                      <a:chOff x="8440198" y="4270086"/>
                      <a:chExt cx="76200" cy="156410"/>
                    </a:xfrm>
                  </p:grpSpPr>
                  <p:sp>
                    <p:nvSpPr>
                      <p:cNvPr id="45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440198" y="4270086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46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440198" y="4350296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</p:grpSp>
                <p:sp>
                  <p:nvSpPr>
                    <p:cNvPr id="35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440198" y="4440941"/>
                      <a:ext cx="76200" cy="762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grpSp>
                  <p:nvGrpSpPr>
                    <p:cNvPr id="36" name="Gruppieren 35"/>
                    <p:cNvGrpSpPr/>
                    <p:nvPr/>
                  </p:nvGrpSpPr>
                  <p:grpSpPr>
                    <a:xfrm>
                      <a:off x="8432357" y="4536107"/>
                      <a:ext cx="76201" cy="308809"/>
                      <a:chOff x="5742567" y="4213937"/>
                      <a:chExt cx="76201" cy="308809"/>
                    </a:xfrm>
                  </p:grpSpPr>
                  <p:sp>
                    <p:nvSpPr>
                      <p:cNvPr id="41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42568" y="4286127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42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42567" y="4213937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43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42568" y="4366337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44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42567" y="4446546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</p:grpSp>
                <p:grpSp>
                  <p:nvGrpSpPr>
                    <p:cNvPr id="37" name="Gruppieren 36"/>
                    <p:cNvGrpSpPr/>
                    <p:nvPr/>
                  </p:nvGrpSpPr>
                  <p:grpSpPr>
                    <a:xfrm>
                      <a:off x="8432176" y="4869342"/>
                      <a:ext cx="76201" cy="236619"/>
                      <a:chOff x="8432176" y="4869342"/>
                      <a:chExt cx="76201" cy="236619"/>
                    </a:xfrm>
                  </p:grpSpPr>
                  <p:sp>
                    <p:nvSpPr>
                      <p:cNvPr id="38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432177" y="4869342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39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432177" y="4949552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40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432176" y="5029761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</p:grpSp>
              </p:grpSp>
              <p:sp>
                <p:nvSpPr>
                  <p:cNvPr id="3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40198" y="5112895"/>
                    <a:ext cx="76200" cy="762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</p:grpSp>
          <p:grpSp>
            <p:nvGrpSpPr>
              <p:cNvPr id="12" name="Gruppieren 11"/>
              <p:cNvGrpSpPr/>
              <p:nvPr/>
            </p:nvGrpSpPr>
            <p:grpSpPr>
              <a:xfrm>
                <a:off x="8516398" y="1468742"/>
                <a:ext cx="200163" cy="1008493"/>
                <a:chOff x="8516398" y="4197025"/>
                <a:chExt cx="200163" cy="1008493"/>
              </a:xfrm>
            </p:grpSpPr>
            <p:sp>
              <p:nvSpPr>
                <p:cNvPr id="1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8584214" y="4693241"/>
                  <a:ext cx="76200" cy="76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4" name="Gruppieren 13"/>
                <p:cNvGrpSpPr/>
                <p:nvPr/>
              </p:nvGrpSpPr>
              <p:grpSpPr>
                <a:xfrm>
                  <a:off x="8516398" y="4197025"/>
                  <a:ext cx="200163" cy="1008493"/>
                  <a:chOff x="8516398" y="4197025"/>
                  <a:chExt cx="200163" cy="1008493"/>
                </a:xfrm>
              </p:grpSpPr>
              <p:sp>
                <p:nvSpPr>
                  <p:cNvPr id="15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576194" y="4784939"/>
                    <a:ext cx="76200" cy="762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6" name="Ellipse 15"/>
                  <p:cNvSpPr/>
                  <p:nvPr/>
                </p:nvSpPr>
                <p:spPr bwMode="auto">
                  <a:xfrm>
                    <a:off x="8516398" y="4733165"/>
                    <a:ext cx="200163" cy="15604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" name="Gruppieren 16"/>
                  <p:cNvGrpSpPr/>
                  <p:nvPr/>
                </p:nvGrpSpPr>
                <p:grpSpPr>
                  <a:xfrm>
                    <a:off x="8580022" y="4197025"/>
                    <a:ext cx="96434" cy="1008493"/>
                    <a:chOff x="8568172" y="4197025"/>
                    <a:chExt cx="96434" cy="1008493"/>
                  </a:xfrm>
                </p:grpSpPr>
                <p:sp>
                  <p:nvSpPr>
                    <p:cNvPr id="18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80566" y="4197025"/>
                      <a:ext cx="76200" cy="762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9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84577" y="4273043"/>
                      <a:ext cx="76200" cy="762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20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76193" y="4360912"/>
                      <a:ext cx="76200" cy="762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21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88406" y="4441123"/>
                      <a:ext cx="76200" cy="762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grpSp>
                  <p:nvGrpSpPr>
                    <p:cNvPr id="22" name="Gruppieren 21"/>
                    <p:cNvGrpSpPr/>
                    <p:nvPr/>
                  </p:nvGrpSpPr>
                  <p:grpSpPr>
                    <a:xfrm>
                      <a:off x="8580385" y="4517141"/>
                      <a:ext cx="76200" cy="168079"/>
                      <a:chOff x="8580385" y="4517141"/>
                      <a:chExt cx="76200" cy="168079"/>
                    </a:xfrm>
                  </p:grpSpPr>
                  <p:sp>
                    <p:nvSpPr>
                      <p:cNvPr id="28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80385" y="4517141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29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80385" y="4609020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</p:grpSp>
                <p:grpSp>
                  <p:nvGrpSpPr>
                    <p:cNvPr id="23" name="Gruppieren 22"/>
                    <p:cNvGrpSpPr/>
                    <p:nvPr/>
                  </p:nvGrpSpPr>
                  <p:grpSpPr>
                    <a:xfrm>
                      <a:off x="8568172" y="4877725"/>
                      <a:ext cx="92243" cy="327793"/>
                      <a:chOff x="8568172" y="4877725"/>
                      <a:chExt cx="92243" cy="327793"/>
                    </a:xfrm>
                  </p:grpSpPr>
                  <p:sp>
                    <p:nvSpPr>
                      <p:cNvPr id="24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68172" y="4877725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25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80566" y="4949189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26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84215" y="5037239"/>
                        <a:ext cx="76200" cy="762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27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84215" y="5128556"/>
                        <a:ext cx="76200" cy="7696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</p:grpSp>
              </p:grpSp>
            </p:grpSp>
          </p:grpSp>
        </p:grpSp>
        <p:grpSp>
          <p:nvGrpSpPr>
            <p:cNvPr id="7" name="Gruppieren 6"/>
            <p:cNvGrpSpPr/>
            <p:nvPr/>
          </p:nvGrpSpPr>
          <p:grpSpPr>
            <a:xfrm>
              <a:off x="8692498" y="1460359"/>
              <a:ext cx="208003" cy="1013211"/>
              <a:chOff x="8684477" y="4197025"/>
              <a:chExt cx="208003" cy="1013211"/>
            </a:xfrm>
          </p:grpSpPr>
          <p:cxnSp>
            <p:nvCxnSpPr>
              <p:cNvPr id="8" name="Gerade Verbindung 7"/>
              <p:cNvCxnSpPr/>
              <p:nvPr/>
            </p:nvCxnSpPr>
            <p:spPr>
              <a:xfrm>
                <a:off x="8684477" y="4277054"/>
                <a:ext cx="14396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8"/>
              <p:cNvCxnSpPr/>
              <p:nvPr/>
            </p:nvCxnSpPr>
            <p:spPr>
              <a:xfrm>
                <a:off x="8762488" y="4310298"/>
                <a:ext cx="0" cy="8952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>
                <a:off x="8892480" y="4197025"/>
                <a:ext cx="0" cy="10132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uppieren 189"/>
          <p:cNvGrpSpPr/>
          <p:nvPr/>
        </p:nvGrpSpPr>
        <p:grpSpPr>
          <a:xfrm>
            <a:off x="4499992" y="3079204"/>
            <a:ext cx="3072755" cy="3734172"/>
            <a:chOff x="1427237" y="3501008"/>
            <a:chExt cx="2352675" cy="3086100"/>
          </a:xfrm>
        </p:grpSpPr>
        <p:pic>
          <p:nvPicPr>
            <p:cNvPr id="19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237" y="3501008"/>
              <a:ext cx="2352675" cy="3086100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2" name="Textfeld 191"/>
            <p:cNvSpPr txBox="1"/>
            <p:nvPr/>
          </p:nvSpPr>
          <p:spPr>
            <a:xfrm>
              <a:off x="1719573" y="3728065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H‘dorf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feld 192"/>
            <p:cNvSpPr txBox="1"/>
            <p:nvPr/>
          </p:nvSpPr>
          <p:spPr>
            <a:xfrm>
              <a:off x="2655677" y="3728065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Luzern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98" name="Gerade Verbindung mit Pfeil 197"/>
          <p:cNvCxnSpPr>
            <a:stCxn id="139" idx="2"/>
          </p:cNvCxnSpPr>
          <p:nvPr/>
        </p:nvCxnSpPr>
        <p:spPr>
          <a:xfrm>
            <a:off x="3677193" y="2737811"/>
            <a:ext cx="1671048" cy="9512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 Box 7"/>
          <p:cNvSpPr txBox="1">
            <a:spLocks noChangeArrowheads="1"/>
          </p:cNvSpPr>
          <p:nvPr/>
        </p:nvSpPr>
        <p:spPr bwMode="auto">
          <a:xfrm>
            <a:off x="5252640" y="3985319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03" name="Text Box 7"/>
          <p:cNvSpPr txBox="1">
            <a:spLocks noChangeArrowheads="1"/>
          </p:cNvSpPr>
          <p:nvPr/>
        </p:nvSpPr>
        <p:spPr bwMode="auto">
          <a:xfrm>
            <a:off x="5008028" y="398531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04" name="Gerade Verbindung mit Pfeil 203"/>
          <p:cNvCxnSpPr/>
          <p:nvPr/>
        </p:nvCxnSpPr>
        <p:spPr>
          <a:xfrm flipH="1">
            <a:off x="4908158" y="2334577"/>
            <a:ext cx="288101" cy="13545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4767941" y="398902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1" name="Gerade Verbindung mit Pfeil 210"/>
          <p:cNvCxnSpPr/>
          <p:nvPr/>
        </p:nvCxnSpPr>
        <p:spPr>
          <a:xfrm flipH="1">
            <a:off x="4639836" y="2780928"/>
            <a:ext cx="1138435" cy="9081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 Box 7"/>
          <p:cNvSpPr txBox="1">
            <a:spLocks noChangeArrowheads="1"/>
          </p:cNvSpPr>
          <p:nvPr/>
        </p:nvSpPr>
        <p:spPr bwMode="auto">
          <a:xfrm>
            <a:off x="4499992" y="398532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6" name="Text Box 7"/>
          <p:cNvSpPr txBox="1">
            <a:spLocks noChangeArrowheads="1"/>
          </p:cNvSpPr>
          <p:nvPr/>
        </p:nvSpPr>
        <p:spPr bwMode="auto">
          <a:xfrm>
            <a:off x="6460250" y="3985319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25</a:t>
            </a:r>
          </a:p>
        </p:txBody>
      </p:sp>
      <p:cxnSp>
        <p:nvCxnSpPr>
          <p:cNvPr id="217" name="Gerade Verbindung mit Pfeil 216"/>
          <p:cNvCxnSpPr>
            <a:stCxn id="52" idx="2"/>
          </p:cNvCxnSpPr>
          <p:nvPr/>
        </p:nvCxnSpPr>
        <p:spPr>
          <a:xfrm flipH="1">
            <a:off x="6664094" y="2729971"/>
            <a:ext cx="67135" cy="9591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"/>
          <p:cNvSpPr txBox="1">
            <a:spLocks noChangeArrowheads="1"/>
          </p:cNvSpPr>
          <p:nvPr/>
        </p:nvSpPr>
        <p:spPr bwMode="auto">
          <a:xfrm>
            <a:off x="6768304" y="398531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221" name="Gerade Verbindung mit Pfeil 220"/>
          <p:cNvCxnSpPr/>
          <p:nvPr/>
        </p:nvCxnSpPr>
        <p:spPr>
          <a:xfrm flipH="1">
            <a:off x="7165884" y="2285815"/>
            <a:ext cx="86273" cy="14032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 Box 7"/>
          <p:cNvSpPr txBox="1">
            <a:spLocks noChangeArrowheads="1"/>
          </p:cNvSpPr>
          <p:nvPr/>
        </p:nvSpPr>
        <p:spPr bwMode="auto">
          <a:xfrm>
            <a:off x="7024252" y="398531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25" name="Gerade Verbindung mit Pfeil 224"/>
          <p:cNvCxnSpPr/>
          <p:nvPr/>
        </p:nvCxnSpPr>
        <p:spPr>
          <a:xfrm flipH="1">
            <a:off x="7410672" y="2749025"/>
            <a:ext cx="1029526" cy="9400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 Box 7"/>
          <p:cNvSpPr txBox="1">
            <a:spLocks noChangeArrowheads="1"/>
          </p:cNvSpPr>
          <p:nvPr/>
        </p:nvSpPr>
        <p:spPr bwMode="auto">
          <a:xfrm>
            <a:off x="7280381" y="398531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0" name="Text Box 7"/>
          <p:cNvSpPr txBox="1">
            <a:spLocks noChangeArrowheads="1"/>
          </p:cNvSpPr>
          <p:nvPr/>
        </p:nvSpPr>
        <p:spPr bwMode="auto">
          <a:xfrm>
            <a:off x="5916754" y="3985319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044" name="Gruppieren 1043"/>
          <p:cNvGrpSpPr/>
          <p:nvPr/>
        </p:nvGrpSpPr>
        <p:grpSpPr>
          <a:xfrm>
            <a:off x="4076121" y="1484422"/>
            <a:ext cx="4060275" cy="2204688"/>
            <a:chOff x="4076121" y="1484422"/>
            <a:chExt cx="4060275" cy="2204688"/>
          </a:xfrm>
        </p:grpSpPr>
        <p:cxnSp>
          <p:nvCxnSpPr>
            <p:cNvPr id="231" name="Gerade Verbindung mit Pfeil 230"/>
            <p:cNvCxnSpPr>
              <a:stCxn id="66" idx="2"/>
            </p:cNvCxnSpPr>
            <p:nvPr/>
          </p:nvCxnSpPr>
          <p:spPr>
            <a:xfrm flipH="1">
              <a:off x="6036369" y="1484422"/>
              <a:ext cx="2100027" cy="23520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mit Pfeil 233"/>
            <p:cNvCxnSpPr>
              <a:stCxn id="177" idx="2"/>
            </p:cNvCxnSpPr>
            <p:nvPr/>
          </p:nvCxnSpPr>
          <p:spPr>
            <a:xfrm>
              <a:off x="4076121" y="1510360"/>
              <a:ext cx="2032352" cy="2092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mit Pfeil 236"/>
            <p:cNvCxnSpPr/>
            <p:nvPr/>
          </p:nvCxnSpPr>
          <p:spPr>
            <a:xfrm flipH="1">
              <a:off x="6036369" y="1719626"/>
              <a:ext cx="43957" cy="19694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54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  <p:bldP spid="210" grpId="0"/>
      <p:bldP spid="215" grpId="0"/>
      <p:bldP spid="216" grpId="0"/>
      <p:bldP spid="220" grpId="0"/>
      <p:bldP spid="224" grpId="0"/>
      <p:bldP spid="229" grpId="0"/>
      <p:bldP spid="2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Endresultat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(2. – 4. Satz)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0" name="Gruppieren 189"/>
          <p:cNvGrpSpPr/>
          <p:nvPr/>
        </p:nvGrpSpPr>
        <p:grpSpPr>
          <a:xfrm>
            <a:off x="4499992" y="3079204"/>
            <a:ext cx="3072755" cy="3734172"/>
            <a:chOff x="1427237" y="3501008"/>
            <a:chExt cx="2352675" cy="3086100"/>
          </a:xfrm>
        </p:grpSpPr>
        <p:pic>
          <p:nvPicPr>
            <p:cNvPr id="1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237" y="3501008"/>
              <a:ext cx="2352675" cy="3086100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2" name="Textfeld 191"/>
            <p:cNvSpPr txBox="1"/>
            <p:nvPr/>
          </p:nvSpPr>
          <p:spPr>
            <a:xfrm>
              <a:off x="1719573" y="3728065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H‘dorf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feld 192"/>
            <p:cNvSpPr txBox="1"/>
            <p:nvPr/>
          </p:nvSpPr>
          <p:spPr>
            <a:xfrm>
              <a:off x="2655677" y="3728065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Luzern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4499992" y="3985319"/>
            <a:ext cx="3064441" cy="311480"/>
            <a:chOff x="4499992" y="3985319"/>
            <a:chExt cx="3064441" cy="311480"/>
          </a:xfrm>
        </p:grpSpPr>
        <p:sp>
          <p:nvSpPr>
            <p:cNvPr id="202" name="Text Box 7"/>
            <p:cNvSpPr txBox="1">
              <a:spLocks noChangeArrowheads="1"/>
            </p:cNvSpPr>
            <p:nvPr/>
          </p:nvSpPr>
          <p:spPr bwMode="auto">
            <a:xfrm>
              <a:off x="5252640" y="398531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/>
                <a:t>22</a:t>
              </a:r>
            </a:p>
          </p:txBody>
        </p:sp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5008028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/>
                <a:t>0</a:t>
              </a:r>
            </a:p>
          </p:txBody>
        </p:sp>
        <p:sp>
          <p:nvSpPr>
            <p:cNvPr id="210" name="Text Box 7"/>
            <p:cNvSpPr txBox="1">
              <a:spLocks noChangeArrowheads="1"/>
            </p:cNvSpPr>
            <p:nvPr/>
          </p:nvSpPr>
          <p:spPr bwMode="auto">
            <a:xfrm>
              <a:off x="4767941" y="398902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/>
                <a:t>2</a:t>
              </a:r>
            </a:p>
          </p:txBody>
        </p:sp>
        <p:sp>
          <p:nvSpPr>
            <p:cNvPr id="215" name="Text Box 7"/>
            <p:cNvSpPr txBox="1">
              <a:spLocks noChangeArrowheads="1"/>
            </p:cNvSpPr>
            <p:nvPr/>
          </p:nvSpPr>
          <p:spPr bwMode="auto">
            <a:xfrm>
              <a:off x="4499992" y="398532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/>
                <a:t>0</a:t>
              </a:r>
            </a:p>
          </p:txBody>
        </p:sp>
        <p:sp>
          <p:nvSpPr>
            <p:cNvPr id="216" name="Text Box 7"/>
            <p:cNvSpPr txBox="1">
              <a:spLocks noChangeArrowheads="1"/>
            </p:cNvSpPr>
            <p:nvPr/>
          </p:nvSpPr>
          <p:spPr bwMode="auto">
            <a:xfrm>
              <a:off x="6460250" y="398531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/>
                <a:t>25</a:t>
              </a:r>
            </a:p>
          </p:txBody>
        </p:sp>
        <p:sp>
          <p:nvSpPr>
            <p:cNvPr id="220" name="Text Box 7"/>
            <p:cNvSpPr txBox="1">
              <a:spLocks noChangeArrowheads="1"/>
            </p:cNvSpPr>
            <p:nvPr/>
          </p:nvSpPr>
          <p:spPr bwMode="auto">
            <a:xfrm>
              <a:off x="6768304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/>
                <a:t>1</a:t>
              </a:r>
            </a:p>
          </p:txBody>
        </p:sp>
        <p:sp>
          <p:nvSpPr>
            <p:cNvPr id="224" name="Text Box 7"/>
            <p:cNvSpPr txBox="1">
              <a:spLocks noChangeArrowheads="1"/>
            </p:cNvSpPr>
            <p:nvPr/>
          </p:nvSpPr>
          <p:spPr bwMode="auto">
            <a:xfrm>
              <a:off x="7024252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/>
                <a:t>0</a:t>
              </a:r>
            </a:p>
          </p:txBody>
        </p:sp>
        <p:sp>
          <p:nvSpPr>
            <p:cNvPr id="229" name="Text Box 7"/>
            <p:cNvSpPr txBox="1">
              <a:spLocks noChangeArrowheads="1"/>
            </p:cNvSpPr>
            <p:nvPr/>
          </p:nvSpPr>
          <p:spPr bwMode="auto">
            <a:xfrm>
              <a:off x="7280381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/>
                <a:t>2</a:t>
              </a:r>
            </a:p>
          </p:txBody>
        </p:sp>
        <p:sp>
          <p:nvSpPr>
            <p:cNvPr id="230" name="Text Box 7"/>
            <p:cNvSpPr txBox="1">
              <a:spLocks noChangeArrowheads="1"/>
            </p:cNvSpPr>
            <p:nvPr/>
          </p:nvSpPr>
          <p:spPr bwMode="auto">
            <a:xfrm>
              <a:off x="5916754" y="398531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/>
                <a:t>15</a:t>
              </a: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499811" y="4293530"/>
            <a:ext cx="1136086" cy="311480"/>
            <a:chOff x="4499811" y="4293530"/>
            <a:chExt cx="1136086" cy="311480"/>
          </a:xfrm>
        </p:grpSpPr>
        <p:sp>
          <p:nvSpPr>
            <p:cNvPr id="218" name="Text Box 7"/>
            <p:cNvSpPr txBox="1">
              <a:spLocks noChangeArrowheads="1"/>
            </p:cNvSpPr>
            <p:nvPr/>
          </p:nvSpPr>
          <p:spPr bwMode="auto">
            <a:xfrm>
              <a:off x="5252459" y="4293530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25</a:t>
              </a:r>
            </a:p>
          </p:txBody>
        </p:sp>
        <p:sp>
          <p:nvSpPr>
            <p:cNvPr id="219" name="Text Box 7"/>
            <p:cNvSpPr txBox="1">
              <a:spLocks noChangeArrowheads="1"/>
            </p:cNvSpPr>
            <p:nvPr/>
          </p:nvSpPr>
          <p:spPr bwMode="auto">
            <a:xfrm>
              <a:off x="5007847" y="429353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22" name="Text Box 7"/>
            <p:cNvSpPr txBox="1">
              <a:spLocks noChangeArrowheads="1"/>
            </p:cNvSpPr>
            <p:nvPr/>
          </p:nvSpPr>
          <p:spPr bwMode="auto">
            <a:xfrm>
              <a:off x="4767760" y="429723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23" name="Text Box 7"/>
            <p:cNvSpPr txBox="1">
              <a:spLocks noChangeArrowheads="1"/>
            </p:cNvSpPr>
            <p:nvPr/>
          </p:nvSpPr>
          <p:spPr bwMode="auto">
            <a:xfrm>
              <a:off x="4499811" y="429353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460069" y="4293530"/>
            <a:ext cx="1104183" cy="307777"/>
            <a:chOff x="6460069" y="4293530"/>
            <a:chExt cx="1104183" cy="307777"/>
          </a:xfrm>
        </p:grpSpPr>
        <p:sp>
          <p:nvSpPr>
            <p:cNvPr id="226" name="Text Box 7"/>
            <p:cNvSpPr txBox="1">
              <a:spLocks noChangeArrowheads="1"/>
            </p:cNvSpPr>
            <p:nvPr/>
          </p:nvSpPr>
          <p:spPr bwMode="auto">
            <a:xfrm>
              <a:off x="6460069" y="4293530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19</a:t>
              </a:r>
            </a:p>
          </p:txBody>
        </p:sp>
        <p:sp>
          <p:nvSpPr>
            <p:cNvPr id="227" name="Text Box 7"/>
            <p:cNvSpPr txBox="1">
              <a:spLocks noChangeArrowheads="1"/>
            </p:cNvSpPr>
            <p:nvPr/>
          </p:nvSpPr>
          <p:spPr bwMode="auto">
            <a:xfrm>
              <a:off x="6768123" y="429353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28" name="Text Box 7"/>
            <p:cNvSpPr txBox="1">
              <a:spLocks noChangeArrowheads="1"/>
            </p:cNvSpPr>
            <p:nvPr/>
          </p:nvSpPr>
          <p:spPr bwMode="auto">
            <a:xfrm>
              <a:off x="7024071" y="429353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32" name="Text Box 7"/>
            <p:cNvSpPr txBox="1">
              <a:spLocks noChangeArrowheads="1"/>
            </p:cNvSpPr>
            <p:nvPr/>
          </p:nvSpPr>
          <p:spPr bwMode="auto">
            <a:xfrm>
              <a:off x="7280200" y="429353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33" name="Text Box 7"/>
          <p:cNvSpPr txBox="1">
            <a:spLocks noChangeArrowheads="1"/>
          </p:cNvSpPr>
          <p:nvPr/>
        </p:nvSpPr>
        <p:spPr bwMode="auto">
          <a:xfrm>
            <a:off x="5916573" y="4293530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499811" y="4589764"/>
            <a:ext cx="1136086" cy="311480"/>
            <a:chOff x="4499811" y="4589764"/>
            <a:chExt cx="1136086" cy="311480"/>
          </a:xfrm>
        </p:grpSpPr>
        <p:sp>
          <p:nvSpPr>
            <p:cNvPr id="236" name="Text Box 7"/>
            <p:cNvSpPr txBox="1">
              <a:spLocks noChangeArrowheads="1"/>
            </p:cNvSpPr>
            <p:nvPr/>
          </p:nvSpPr>
          <p:spPr bwMode="auto">
            <a:xfrm>
              <a:off x="5252459" y="458976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26</a:t>
              </a:r>
            </a:p>
          </p:txBody>
        </p:sp>
        <p:sp>
          <p:nvSpPr>
            <p:cNvPr id="238" name="Text Box 7"/>
            <p:cNvSpPr txBox="1">
              <a:spLocks noChangeArrowheads="1"/>
            </p:cNvSpPr>
            <p:nvPr/>
          </p:nvSpPr>
          <p:spPr bwMode="auto">
            <a:xfrm>
              <a:off x="5007847" y="4589764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39" name="Text Box 7"/>
            <p:cNvSpPr txBox="1">
              <a:spLocks noChangeArrowheads="1"/>
            </p:cNvSpPr>
            <p:nvPr/>
          </p:nvSpPr>
          <p:spPr bwMode="auto">
            <a:xfrm>
              <a:off x="4767760" y="459346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40" name="Text Box 7"/>
            <p:cNvSpPr txBox="1">
              <a:spLocks noChangeArrowheads="1"/>
            </p:cNvSpPr>
            <p:nvPr/>
          </p:nvSpPr>
          <p:spPr bwMode="auto">
            <a:xfrm>
              <a:off x="4499811" y="458976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6460069" y="4589764"/>
            <a:ext cx="1104183" cy="307777"/>
            <a:chOff x="6460069" y="4589764"/>
            <a:chExt cx="1104183" cy="307777"/>
          </a:xfrm>
        </p:grpSpPr>
        <p:sp>
          <p:nvSpPr>
            <p:cNvPr id="241" name="Text Box 7"/>
            <p:cNvSpPr txBox="1">
              <a:spLocks noChangeArrowheads="1"/>
            </p:cNvSpPr>
            <p:nvPr/>
          </p:nvSpPr>
          <p:spPr bwMode="auto">
            <a:xfrm>
              <a:off x="6460069" y="458976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242" name="Text Box 7"/>
            <p:cNvSpPr txBox="1">
              <a:spLocks noChangeArrowheads="1"/>
            </p:cNvSpPr>
            <p:nvPr/>
          </p:nvSpPr>
          <p:spPr bwMode="auto">
            <a:xfrm>
              <a:off x="6768123" y="4589764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43" name="Text Box 7"/>
            <p:cNvSpPr txBox="1">
              <a:spLocks noChangeArrowheads="1"/>
            </p:cNvSpPr>
            <p:nvPr/>
          </p:nvSpPr>
          <p:spPr bwMode="auto">
            <a:xfrm>
              <a:off x="7024071" y="4589764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44" name="Text Box 7"/>
            <p:cNvSpPr txBox="1">
              <a:spLocks noChangeArrowheads="1"/>
            </p:cNvSpPr>
            <p:nvPr/>
          </p:nvSpPr>
          <p:spPr bwMode="auto">
            <a:xfrm>
              <a:off x="7280200" y="4589764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45" name="Text Box 7"/>
          <p:cNvSpPr txBox="1">
            <a:spLocks noChangeArrowheads="1"/>
          </p:cNvSpPr>
          <p:nvPr/>
        </p:nvSpPr>
        <p:spPr bwMode="auto">
          <a:xfrm>
            <a:off x="5916573" y="4589764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499811" y="4917720"/>
            <a:ext cx="1136086" cy="311480"/>
            <a:chOff x="4499811" y="4917720"/>
            <a:chExt cx="1136086" cy="311480"/>
          </a:xfrm>
        </p:grpSpPr>
        <p:sp>
          <p:nvSpPr>
            <p:cNvPr id="247" name="Text Box 7"/>
            <p:cNvSpPr txBox="1">
              <a:spLocks noChangeArrowheads="1"/>
            </p:cNvSpPr>
            <p:nvPr/>
          </p:nvSpPr>
          <p:spPr bwMode="auto">
            <a:xfrm>
              <a:off x="5252459" y="4917720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248" name="Text Box 7"/>
            <p:cNvSpPr txBox="1">
              <a:spLocks noChangeArrowheads="1"/>
            </p:cNvSpPr>
            <p:nvPr/>
          </p:nvSpPr>
          <p:spPr bwMode="auto">
            <a:xfrm>
              <a:off x="5007847" y="491772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49" name="Text Box 7"/>
            <p:cNvSpPr txBox="1">
              <a:spLocks noChangeArrowheads="1"/>
            </p:cNvSpPr>
            <p:nvPr/>
          </p:nvSpPr>
          <p:spPr bwMode="auto">
            <a:xfrm>
              <a:off x="4767760" y="492142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50" name="Text Box 7"/>
            <p:cNvSpPr txBox="1">
              <a:spLocks noChangeArrowheads="1"/>
            </p:cNvSpPr>
            <p:nvPr/>
          </p:nvSpPr>
          <p:spPr bwMode="auto">
            <a:xfrm>
              <a:off x="4499811" y="491772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460069" y="4917720"/>
            <a:ext cx="1104183" cy="307777"/>
            <a:chOff x="6460069" y="4917720"/>
            <a:chExt cx="1104183" cy="307777"/>
          </a:xfrm>
        </p:grpSpPr>
        <p:sp>
          <p:nvSpPr>
            <p:cNvPr id="251" name="Text Box 7"/>
            <p:cNvSpPr txBox="1">
              <a:spLocks noChangeArrowheads="1"/>
            </p:cNvSpPr>
            <p:nvPr/>
          </p:nvSpPr>
          <p:spPr bwMode="auto">
            <a:xfrm>
              <a:off x="6460069" y="4917720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25</a:t>
              </a:r>
            </a:p>
          </p:txBody>
        </p:sp>
        <p:sp>
          <p:nvSpPr>
            <p:cNvPr id="252" name="Text Box 7"/>
            <p:cNvSpPr txBox="1">
              <a:spLocks noChangeArrowheads="1"/>
            </p:cNvSpPr>
            <p:nvPr/>
          </p:nvSpPr>
          <p:spPr bwMode="auto">
            <a:xfrm>
              <a:off x="6768123" y="491772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53" name="Text Box 7"/>
            <p:cNvSpPr txBox="1">
              <a:spLocks noChangeArrowheads="1"/>
            </p:cNvSpPr>
            <p:nvPr/>
          </p:nvSpPr>
          <p:spPr bwMode="auto">
            <a:xfrm>
              <a:off x="7024071" y="491772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54" name="Text Box 7"/>
            <p:cNvSpPr txBox="1">
              <a:spLocks noChangeArrowheads="1"/>
            </p:cNvSpPr>
            <p:nvPr/>
          </p:nvSpPr>
          <p:spPr bwMode="auto">
            <a:xfrm>
              <a:off x="7280200" y="491772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55" name="Text Box 7"/>
          <p:cNvSpPr txBox="1">
            <a:spLocks noChangeArrowheads="1"/>
          </p:cNvSpPr>
          <p:nvPr/>
        </p:nvSpPr>
        <p:spPr bwMode="auto">
          <a:xfrm>
            <a:off x="5916573" y="4917720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56" name="Textfeld 255"/>
          <p:cNvSpPr txBox="1"/>
          <p:nvPr/>
        </p:nvSpPr>
        <p:spPr>
          <a:xfrm>
            <a:off x="1104474" y="1196752"/>
            <a:ext cx="3349727" cy="513986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 </a:t>
            </a:r>
          </a:p>
          <a:p>
            <a:endParaRPr lang="de-D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2. Satz (20‘)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A: 1 T, 1 S, 25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B: 2 T, 2 S, 19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Gelb für Nr. 7 (A) beim Stand von 19:18 für B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3. Satz (23‘)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A: 0 T, 1 S, 26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B: 1 T, 2 S, 24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4. Satz (17‘)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A: 2 T, 3 S, 15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B: 2 T, 0 S, 25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6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6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6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6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1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1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6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45" grpId="0"/>
      <p:bldP spid="255" grpId="0"/>
      <p:bldP spid="2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Endresultat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(2. – 4. Satz / Sanktionen)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feld 255"/>
          <p:cNvSpPr txBox="1"/>
          <p:nvPr/>
        </p:nvSpPr>
        <p:spPr>
          <a:xfrm>
            <a:off x="5542753" y="1196752"/>
            <a:ext cx="3349727" cy="513986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 </a:t>
            </a:r>
          </a:p>
          <a:p>
            <a:endParaRPr lang="de-D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2. Satz (20‘)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A: 1 T, 1 S, 25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B: 2 T, 2 S, 19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Gelb für Nr. 7 (A) beim Stand von 19:18 für B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3. Satz (23‘)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A: 0 T, 1 S, 26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B: 1 T, 2 S, 24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4. Satz (17‘)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A: 2 T, 3 S, 15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B: 2 T, 0 S, 25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1352772" y="2392339"/>
            <a:ext cx="3226068" cy="4038935"/>
            <a:chOff x="3506172" y="1844824"/>
            <a:chExt cx="3226068" cy="4038935"/>
          </a:xfrm>
        </p:grpSpPr>
        <p:grpSp>
          <p:nvGrpSpPr>
            <p:cNvPr id="55" name="Gruppieren 54"/>
            <p:cNvGrpSpPr/>
            <p:nvPr/>
          </p:nvGrpSpPr>
          <p:grpSpPr>
            <a:xfrm>
              <a:off x="3506172" y="1844824"/>
              <a:ext cx="3226068" cy="4038935"/>
              <a:chOff x="3506172" y="1844824"/>
              <a:chExt cx="3226068" cy="4038935"/>
            </a:xfrm>
          </p:grpSpPr>
          <p:grpSp>
            <p:nvGrpSpPr>
              <p:cNvPr id="62" name="Gruppieren 61"/>
              <p:cNvGrpSpPr/>
              <p:nvPr/>
            </p:nvGrpSpPr>
            <p:grpSpPr>
              <a:xfrm>
                <a:off x="3506172" y="1844824"/>
                <a:ext cx="3226068" cy="4038935"/>
                <a:chOff x="3506172" y="1844824"/>
                <a:chExt cx="3226068" cy="4038935"/>
              </a:xfrm>
            </p:grpSpPr>
            <p:grpSp>
              <p:nvGrpSpPr>
                <p:cNvPr id="69" name="Gruppieren 68"/>
                <p:cNvGrpSpPr/>
                <p:nvPr/>
              </p:nvGrpSpPr>
              <p:grpSpPr>
                <a:xfrm>
                  <a:off x="3506172" y="1844824"/>
                  <a:ext cx="3226068" cy="4038935"/>
                  <a:chOff x="3462337" y="1844824"/>
                  <a:chExt cx="3226068" cy="4038935"/>
                </a:xfrm>
              </p:grpSpPr>
              <p:pic>
                <p:nvPicPr>
                  <p:cNvPr id="73" name="Grafik 72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2337" y="1844824"/>
                    <a:ext cx="3226068" cy="4038935"/>
                  </a:xfrm>
                  <a:prstGeom prst="rect">
                    <a:avLst/>
                  </a:prstGeom>
                  <a:ln w="25400">
                    <a:solidFill>
                      <a:srgbClr val="FFC000"/>
                    </a:solidFill>
                  </a:ln>
                </p:spPr>
              </p:pic>
              <p:pic>
                <p:nvPicPr>
                  <p:cNvPr id="74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78263" y="4512529"/>
                    <a:ext cx="1609725" cy="4445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70" name="Group 22"/>
                <p:cNvGrpSpPr>
                  <a:grpSpLocks/>
                </p:cNvGrpSpPr>
                <p:nvPr/>
              </p:nvGrpSpPr>
              <p:grpSpPr bwMode="auto">
                <a:xfrm>
                  <a:off x="6492153" y="2150039"/>
                  <a:ext cx="142875" cy="142875"/>
                  <a:chOff x="3282" y="3135"/>
                  <a:chExt cx="162" cy="138"/>
                </a:xfrm>
              </p:grpSpPr>
              <p:sp>
                <p:nvSpPr>
                  <p:cNvPr id="7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282" y="3135"/>
                    <a:ext cx="162" cy="13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72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88" y="3135"/>
                    <a:ext cx="150" cy="13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</p:grp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3595791" y="2613305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D</a:t>
                </a:r>
              </a:p>
            </p:txBody>
          </p:sp>
          <p:grpSp>
            <p:nvGrpSpPr>
              <p:cNvPr id="64" name="Gruppieren 63"/>
              <p:cNvGrpSpPr/>
              <p:nvPr/>
            </p:nvGrpSpPr>
            <p:grpSpPr>
              <a:xfrm>
                <a:off x="5204671" y="2619599"/>
                <a:ext cx="1527569" cy="378624"/>
                <a:chOff x="5204671" y="2619599"/>
                <a:chExt cx="1527569" cy="378624"/>
              </a:xfrm>
            </p:grpSpPr>
            <p:sp>
              <p:nvSpPr>
                <p:cNvPr id="6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04671" y="2628891"/>
                  <a:ext cx="35137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A</a:t>
                  </a:r>
                </a:p>
              </p:txBody>
            </p:sp>
            <p:sp>
              <p:nvSpPr>
                <p:cNvPr id="6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0112" y="2619599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1</a:t>
                  </a:r>
                </a:p>
              </p:txBody>
            </p:sp>
            <p:sp>
              <p:nvSpPr>
                <p:cNvPr id="6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940152" y="2620870"/>
                  <a:ext cx="4411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18</a:t>
                  </a:r>
                </a:p>
              </p:txBody>
            </p:sp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291094" y="2620870"/>
                  <a:ext cx="4411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18</a:t>
                  </a:r>
                </a:p>
              </p:txBody>
            </p:sp>
          </p:grpSp>
        </p:grp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004863" y="2860957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/>
                <a:t>D</a:t>
              </a:r>
            </a:p>
          </p:txBody>
        </p:sp>
        <p:grpSp>
          <p:nvGrpSpPr>
            <p:cNvPr id="57" name="Gruppieren 56"/>
            <p:cNvGrpSpPr/>
            <p:nvPr/>
          </p:nvGrpSpPr>
          <p:grpSpPr>
            <a:xfrm>
              <a:off x="5204030" y="2844915"/>
              <a:ext cx="1527569" cy="378624"/>
              <a:chOff x="5204671" y="2619599"/>
              <a:chExt cx="1527569" cy="378624"/>
            </a:xfrm>
          </p:grpSpPr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5204671" y="2628891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A</a:t>
                </a: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580112" y="2619599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1</a:t>
                </a:r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5940152" y="2620870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18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6291094" y="2620870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19</a:t>
                </a:r>
              </a:p>
            </p:txBody>
          </p:sp>
        </p:grpSp>
      </p:grpSp>
      <p:grpSp>
        <p:nvGrpSpPr>
          <p:cNvPr id="5" name="Gruppieren 4"/>
          <p:cNvGrpSpPr/>
          <p:nvPr/>
        </p:nvGrpSpPr>
        <p:grpSpPr>
          <a:xfrm>
            <a:off x="1450782" y="3619690"/>
            <a:ext cx="3122295" cy="385374"/>
            <a:chOff x="1450782" y="3619690"/>
            <a:chExt cx="3122295" cy="385374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1450782" y="363573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3051811" y="361969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3426901" y="36211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3779550" y="361969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131931" y="3621142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19</a:t>
              </a:r>
            </a:p>
          </p:txBody>
        </p:sp>
      </p:grpSp>
      <p:cxnSp>
        <p:nvCxnSpPr>
          <p:cNvPr id="81" name="Gerade Verbindung mit Pfeil 80"/>
          <p:cNvCxnSpPr/>
          <p:nvPr/>
        </p:nvCxnSpPr>
        <p:spPr>
          <a:xfrm flipH="1">
            <a:off x="4578840" y="3345486"/>
            <a:ext cx="963913" cy="4162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Vorbereiten 5. Satz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609704" y="5485582"/>
            <a:ext cx="2916324" cy="1277273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Angaben:</a:t>
            </a:r>
          </a:p>
          <a:p>
            <a:pPr>
              <a:spcBef>
                <a:spcPts val="600"/>
              </a:spcBef>
            </a:pP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Audacia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Hochdorf hat Service und FC Luzern spielt links vom Schreiber.</a:t>
            </a:r>
          </a:p>
        </p:txBody>
      </p:sp>
      <p:cxnSp>
        <p:nvCxnSpPr>
          <p:cNvPr id="18" name="Gerade Verbindung mit Pfeil 17"/>
          <p:cNvCxnSpPr>
            <a:endCxn id="6" idx="2"/>
          </p:cNvCxnSpPr>
          <p:nvPr/>
        </p:nvCxnSpPr>
        <p:spPr>
          <a:xfrm flipV="1">
            <a:off x="4644008" y="3212976"/>
            <a:ext cx="395571" cy="93610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847926" cy="158417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30" name="Textfeld 29"/>
          <p:cNvSpPr txBox="1"/>
          <p:nvPr/>
        </p:nvSpPr>
        <p:spPr>
          <a:xfrm>
            <a:off x="4471919" y="1679938"/>
            <a:ext cx="7641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H‘dorf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739535" y="1668905"/>
            <a:ext cx="7641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Luzern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555776" y="1655875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5117121" y="1637962"/>
            <a:ext cx="142875" cy="142875"/>
            <a:chOff x="3282" y="3135"/>
            <a:chExt cx="162" cy="138"/>
          </a:xfrm>
        </p:grpSpPr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3387969" y="1766299"/>
            <a:ext cx="142875" cy="142875"/>
            <a:chOff x="3282" y="3135"/>
            <a:chExt cx="162" cy="138"/>
          </a:xfrm>
        </p:grpSpPr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4004681" y="2744833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1411307" y="2758006"/>
            <a:ext cx="142875" cy="142875"/>
            <a:chOff x="3282" y="3135"/>
            <a:chExt cx="162" cy="138"/>
          </a:xfrm>
        </p:grpSpPr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3282" y="3135"/>
              <a:ext cx="162" cy="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>
              <a:off x="3288" y="3135"/>
              <a:ext cx="150" cy="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1555685" y="1687778"/>
            <a:ext cx="64807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18:57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3161854" y="4244970"/>
            <a:ext cx="1626170" cy="2496398"/>
            <a:chOff x="5394102" y="1220634"/>
            <a:chExt cx="1626170" cy="2496398"/>
          </a:xfrm>
        </p:grpSpPr>
        <p:grpSp>
          <p:nvGrpSpPr>
            <p:cNvPr id="42" name="Group 70"/>
            <p:cNvGrpSpPr>
              <a:grpSpLocks/>
            </p:cNvGrpSpPr>
            <p:nvPr/>
          </p:nvGrpSpPr>
          <p:grpSpPr bwMode="auto">
            <a:xfrm>
              <a:off x="5394102" y="1248469"/>
              <a:ext cx="1554162" cy="2468563"/>
              <a:chOff x="3840" y="384"/>
              <a:chExt cx="979" cy="1555"/>
            </a:xfrm>
          </p:grpSpPr>
          <p:pic>
            <p:nvPicPr>
              <p:cNvPr id="45" name="Picture 65" descr="Scan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0" y="384"/>
                <a:ext cx="979" cy="155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46" name="Text Box 66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1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de-CH" altLang="de-DE" sz="2000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Text Box 67"/>
              <p:cNvSpPr txBox="1">
                <a:spLocks noChangeArrowheads="1"/>
              </p:cNvSpPr>
              <p:nvPr/>
            </p:nvSpPr>
            <p:spPr bwMode="auto">
              <a:xfrm>
                <a:off x="4416" y="720"/>
                <a:ext cx="2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48" name="Text Box 68"/>
              <p:cNvSpPr txBox="1">
                <a:spLocks noChangeArrowheads="1"/>
              </p:cNvSpPr>
              <p:nvPr/>
            </p:nvSpPr>
            <p:spPr bwMode="auto">
              <a:xfrm>
                <a:off x="3936" y="1440"/>
                <a:ext cx="78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2     7    4</a:t>
                </a:r>
              </a:p>
            </p:txBody>
          </p:sp>
          <p:sp>
            <p:nvSpPr>
              <p:cNvPr id="49" name="Text Box 69"/>
              <p:cNvSpPr txBox="1">
                <a:spLocks noChangeArrowheads="1"/>
              </p:cNvSpPr>
              <p:nvPr/>
            </p:nvSpPr>
            <p:spPr bwMode="auto">
              <a:xfrm>
                <a:off x="3936" y="1056"/>
                <a:ext cx="78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6     9    3</a:t>
                </a:r>
              </a:p>
            </p:txBody>
          </p:sp>
        </p:grpSp>
        <p:sp>
          <p:nvSpPr>
            <p:cNvPr id="43" name="Text Box 67"/>
            <p:cNvSpPr txBox="1">
              <a:spLocks noChangeArrowheads="1"/>
            </p:cNvSpPr>
            <p:nvPr/>
          </p:nvSpPr>
          <p:spPr bwMode="auto">
            <a:xfrm>
              <a:off x="6428865" y="1220634"/>
              <a:ext cx="591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CH" altLang="de-DE" sz="20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L:1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5463989" y="1425115"/>
              <a:ext cx="1171538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Hochdorf</a:t>
              </a:r>
              <a:endParaRPr lang="de-CH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1479266" y="4272805"/>
            <a:ext cx="1554162" cy="2468563"/>
            <a:chOff x="7067298" y="1252899"/>
            <a:chExt cx="1554162" cy="2468563"/>
          </a:xfrm>
        </p:grpSpPr>
        <p:grpSp>
          <p:nvGrpSpPr>
            <p:cNvPr id="51" name="Group 77"/>
            <p:cNvGrpSpPr>
              <a:grpSpLocks/>
            </p:cNvGrpSpPr>
            <p:nvPr/>
          </p:nvGrpSpPr>
          <p:grpSpPr bwMode="auto">
            <a:xfrm>
              <a:off x="7067298" y="1252899"/>
              <a:ext cx="1554162" cy="2468563"/>
              <a:chOff x="4368" y="384"/>
              <a:chExt cx="979" cy="1555"/>
            </a:xfrm>
          </p:grpSpPr>
          <p:pic>
            <p:nvPicPr>
              <p:cNvPr id="53" name="Picture 72" descr="Scan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84"/>
                <a:ext cx="979" cy="155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54" name="Text Box 74"/>
              <p:cNvSpPr txBox="1">
                <a:spLocks noChangeArrowheads="1"/>
              </p:cNvSpPr>
              <p:nvPr/>
            </p:nvSpPr>
            <p:spPr bwMode="auto">
              <a:xfrm>
                <a:off x="4944" y="720"/>
                <a:ext cx="2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55" name="Text Box 75"/>
              <p:cNvSpPr txBox="1">
                <a:spLocks noChangeArrowheads="1"/>
              </p:cNvSpPr>
              <p:nvPr/>
            </p:nvSpPr>
            <p:spPr bwMode="auto">
              <a:xfrm>
                <a:off x="4429" y="1440"/>
                <a:ext cx="8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13  14  15</a:t>
                </a:r>
              </a:p>
            </p:txBody>
          </p:sp>
          <p:sp>
            <p:nvSpPr>
              <p:cNvPr id="56" name="Text Box 76"/>
              <p:cNvSpPr txBox="1">
                <a:spLocks noChangeArrowheads="1"/>
              </p:cNvSpPr>
              <p:nvPr/>
            </p:nvSpPr>
            <p:spPr bwMode="auto">
              <a:xfrm>
                <a:off x="4439" y="1056"/>
                <a:ext cx="8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2000" b="1" dirty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11  16  12</a:t>
                </a:r>
              </a:p>
            </p:txBody>
          </p:sp>
        </p:grpSp>
        <p:sp>
          <p:nvSpPr>
            <p:cNvPr id="52" name="Textfeld 51"/>
            <p:cNvSpPr txBox="1"/>
            <p:nvPr/>
          </p:nvSpPr>
          <p:spPr>
            <a:xfrm>
              <a:off x="7232747" y="1412776"/>
              <a:ext cx="1171538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Luzern</a:t>
              </a:r>
              <a:endParaRPr lang="de-CH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379766" y="2028945"/>
            <a:ext cx="2131713" cy="312096"/>
            <a:chOff x="6280109" y="4293096"/>
            <a:chExt cx="2131713" cy="312096"/>
          </a:xfrm>
        </p:grpSpPr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6280109" y="429741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15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6625013" y="4297415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12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6964971" y="4297415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16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7324346" y="4297414"/>
              <a:ext cx="3735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11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Text Box 23"/>
            <p:cNvSpPr txBox="1">
              <a:spLocks noChangeArrowheads="1"/>
            </p:cNvSpPr>
            <p:nvPr/>
          </p:nvSpPr>
          <p:spPr bwMode="auto">
            <a:xfrm>
              <a:off x="7668344" y="4293096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13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8028384" y="4293096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14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Nach oben gekrümmter Pfeil 10"/>
          <p:cNvSpPr/>
          <p:nvPr/>
        </p:nvSpPr>
        <p:spPr>
          <a:xfrm>
            <a:off x="2433902" y="3212976"/>
            <a:ext cx="5234442" cy="360040"/>
          </a:xfrm>
          <a:prstGeom prst="curvedUp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5612196" y="3735903"/>
            <a:ext cx="2916324" cy="1277273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</a:t>
            </a:r>
          </a:p>
          <a:p>
            <a:pPr>
              <a:spcBef>
                <a:spcPts val="600"/>
              </a:spcBef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Seitenwechsel vorbereiten, d.h. was nötig bereits doppelt aufführen. 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4283968" y="1639833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uppieren 70"/>
          <p:cNvGrpSpPr/>
          <p:nvPr/>
        </p:nvGrpSpPr>
        <p:grpSpPr>
          <a:xfrm>
            <a:off x="3923928" y="2020877"/>
            <a:ext cx="2062248" cy="311961"/>
            <a:chOff x="3667980" y="4301117"/>
            <a:chExt cx="2062248" cy="311961"/>
          </a:xfrm>
        </p:grpSpPr>
        <p:sp>
          <p:nvSpPr>
            <p:cNvPr id="72" name="Text Box 23"/>
            <p:cNvSpPr txBox="1">
              <a:spLocks noChangeArrowheads="1"/>
            </p:cNvSpPr>
            <p:nvPr/>
          </p:nvSpPr>
          <p:spPr bwMode="auto">
            <a:xfrm>
              <a:off x="3667980" y="4302919"/>
              <a:ext cx="253889" cy="28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CH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73" name="Text Box 23"/>
            <p:cNvSpPr txBox="1">
              <a:spLocks noChangeArrowheads="1"/>
            </p:cNvSpPr>
            <p:nvPr/>
          </p:nvSpPr>
          <p:spPr bwMode="auto">
            <a:xfrm>
              <a:off x="4038100" y="430292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Text Box 23"/>
            <p:cNvSpPr txBox="1">
              <a:spLocks noChangeArrowheads="1"/>
            </p:cNvSpPr>
            <p:nvPr/>
          </p:nvSpPr>
          <p:spPr bwMode="auto">
            <a:xfrm>
              <a:off x="4390119" y="430292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9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4734117" y="430512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5086317" y="430111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Text Box 23"/>
            <p:cNvSpPr txBox="1">
              <a:spLocks noChangeArrowheads="1"/>
            </p:cNvSpPr>
            <p:nvPr/>
          </p:nvSpPr>
          <p:spPr bwMode="auto">
            <a:xfrm>
              <a:off x="5446176" y="430530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7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6472735" y="2012903"/>
            <a:ext cx="2131713" cy="312096"/>
            <a:chOff x="6280109" y="4293096"/>
            <a:chExt cx="2131713" cy="312096"/>
          </a:xfrm>
        </p:grpSpPr>
        <p:sp>
          <p:nvSpPr>
            <p:cNvPr id="80" name="Text Box 23"/>
            <p:cNvSpPr txBox="1">
              <a:spLocks noChangeArrowheads="1"/>
            </p:cNvSpPr>
            <p:nvPr/>
          </p:nvSpPr>
          <p:spPr bwMode="auto">
            <a:xfrm>
              <a:off x="6280109" y="429741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15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Text Box 23"/>
            <p:cNvSpPr txBox="1">
              <a:spLocks noChangeArrowheads="1"/>
            </p:cNvSpPr>
            <p:nvPr/>
          </p:nvSpPr>
          <p:spPr bwMode="auto">
            <a:xfrm>
              <a:off x="6625013" y="4297415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12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Text Box 23"/>
            <p:cNvSpPr txBox="1">
              <a:spLocks noChangeArrowheads="1"/>
            </p:cNvSpPr>
            <p:nvPr/>
          </p:nvSpPr>
          <p:spPr bwMode="auto">
            <a:xfrm>
              <a:off x="6964971" y="4297415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16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7324346" y="4297414"/>
              <a:ext cx="3735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11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7668344" y="4293096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13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Text Box 23"/>
            <p:cNvSpPr txBox="1">
              <a:spLocks noChangeArrowheads="1"/>
            </p:cNvSpPr>
            <p:nvPr/>
          </p:nvSpPr>
          <p:spPr bwMode="auto">
            <a:xfrm>
              <a:off x="8028384" y="4293096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14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6" name="Textfeld 85"/>
          <p:cNvSpPr txBox="1"/>
          <p:nvPr/>
        </p:nvSpPr>
        <p:spPr>
          <a:xfrm>
            <a:off x="6880086" y="1636821"/>
            <a:ext cx="26013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27" grpId="0"/>
      <p:bldP spid="36" grpId="0" animBg="1"/>
      <p:bldP spid="40" grpId="0"/>
      <p:bldP spid="11" grpId="0" animBg="1"/>
      <p:bldP spid="69" grpId="0" animBg="1"/>
      <p:bldP spid="70" grpId="0"/>
      <p:bldP spid="8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(Time-out, Spieler- und Seitenwechsel)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8600" lvl="8" indent="-268288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8600" lvl="8" indent="-268288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4 ► 3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Luzern nimmt Time-out</a:t>
            </a:r>
          </a:p>
          <a:p>
            <a:pPr marL="4038600" lvl="8" indent="-268288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4 ► 1 Pkt. verliert Service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12	 ► 2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Spielerwechsel Nr. 3 ► Nr. 12</a:t>
            </a:r>
          </a:p>
          <a:p>
            <a:pPr marL="4038600" lvl="8" indent="-268288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3 ► 3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1115616" y="5445224"/>
            <a:ext cx="4072942" cy="1031051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</a:t>
            </a:r>
          </a:p>
          <a:p>
            <a:pPr>
              <a:spcBef>
                <a:spcPts val="600"/>
              </a:spcBef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Punktzahl, Spielerwechsel und Time-out für Mannschaft links doppelt führen.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115616" y="1340768"/>
            <a:ext cx="7847926" cy="1584176"/>
            <a:chOff x="1115616" y="1628800"/>
            <a:chExt cx="7847926" cy="158417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628800"/>
              <a:ext cx="7847926" cy="1584176"/>
            </a:xfrm>
            <a:prstGeom prst="rect">
              <a:avLst/>
            </a:prstGeom>
            <a:ln w="25400">
              <a:solidFill>
                <a:srgbClr val="FFC000"/>
              </a:solidFill>
            </a:ln>
          </p:spPr>
        </p:pic>
        <p:sp>
          <p:nvSpPr>
            <p:cNvPr id="30" name="Textfeld 29"/>
            <p:cNvSpPr txBox="1"/>
            <p:nvPr/>
          </p:nvSpPr>
          <p:spPr>
            <a:xfrm>
              <a:off x="4471919" y="1679938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H‘dorf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739535" y="1668905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Luzern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555776" y="1655875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5117121" y="1637962"/>
              <a:ext cx="142875" cy="142875"/>
              <a:chOff x="3282" y="3135"/>
              <a:chExt cx="162" cy="138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3" name="Group 22"/>
            <p:cNvGrpSpPr>
              <a:grpSpLocks/>
            </p:cNvGrpSpPr>
            <p:nvPr/>
          </p:nvGrpSpPr>
          <p:grpSpPr bwMode="auto">
            <a:xfrm>
              <a:off x="3387969" y="1766299"/>
              <a:ext cx="142875" cy="142875"/>
              <a:chOff x="3282" y="3135"/>
              <a:chExt cx="162" cy="138"/>
            </a:xfrm>
          </p:grpSpPr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V="1">
              <a:off x="4004681" y="2744833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1411307" y="2758006"/>
              <a:ext cx="142875" cy="142875"/>
              <a:chOff x="3282" y="3135"/>
              <a:chExt cx="162" cy="138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40" name="Textfeld 39"/>
            <p:cNvSpPr txBox="1"/>
            <p:nvPr/>
          </p:nvSpPr>
          <p:spPr>
            <a:xfrm>
              <a:off x="1555685" y="1687778"/>
              <a:ext cx="648072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18:57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379766" y="2028945"/>
              <a:ext cx="2131713" cy="312096"/>
              <a:chOff x="6280109" y="4293096"/>
              <a:chExt cx="2131713" cy="312096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" name="Textfeld 69"/>
            <p:cNvSpPr txBox="1"/>
            <p:nvPr/>
          </p:nvSpPr>
          <p:spPr>
            <a:xfrm>
              <a:off x="4283968" y="1639833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3923928" y="2020877"/>
              <a:ext cx="2062248" cy="311961"/>
              <a:chOff x="3667980" y="4301117"/>
              <a:chExt cx="2062248" cy="311961"/>
            </a:xfrm>
          </p:grpSpPr>
          <p:sp>
            <p:nvSpPr>
              <p:cNvPr id="72" name="Text Box 23"/>
              <p:cNvSpPr txBox="1">
                <a:spLocks noChangeArrowheads="1"/>
              </p:cNvSpPr>
              <p:nvPr/>
            </p:nvSpPr>
            <p:spPr bwMode="auto">
              <a:xfrm>
                <a:off x="3667980" y="43029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1400" b="1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73" name="Text Box 23"/>
              <p:cNvSpPr txBox="1">
                <a:spLocks noChangeArrowheads="1"/>
              </p:cNvSpPr>
              <p:nvPr/>
            </p:nvSpPr>
            <p:spPr bwMode="auto">
              <a:xfrm>
                <a:off x="4038100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4390119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9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 Box 23"/>
              <p:cNvSpPr txBox="1">
                <a:spLocks noChangeArrowheads="1"/>
              </p:cNvSpPr>
              <p:nvPr/>
            </p:nvSpPr>
            <p:spPr bwMode="auto">
              <a:xfrm>
                <a:off x="4734117" y="43051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Text Box 23"/>
              <p:cNvSpPr txBox="1">
                <a:spLocks noChangeArrowheads="1"/>
              </p:cNvSpPr>
              <p:nvPr/>
            </p:nvSpPr>
            <p:spPr bwMode="auto">
              <a:xfrm>
                <a:off x="5086317" y="430111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Text Box 23"/>
              <p:cNvSpPr txBox="1">
                <a:spLocks noChangeArrowheads="1"/>
              </p:cNvSpPr>
              <p:nvPr/>
            </p:nvSpPr>
            <p:spPr bwMode="auto">
              <a:xfrm>
                <a:off x="5446176" y="430530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7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9" name="Gruppieren 78"/>
            <p:cNvGrpSpPr/>
            <p:nvPr/>
          </p:nvGrpSpPr>
          <p:grpSpPr>
            <a:xfrm>
              <a:off x="6472735" y="2012903"/>
              <a:ext cx="2131713" cy="312096"/>
              <a:chOff x="6280109" y="4293096"/>
              <a:chExt cx="2131713" cy="312096"/>
            </a:xfrm>
          </p:grpSpPr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1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5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6" name="Textfeld 85"/>
            <p:cNvSpPr txBox="1"/>
            <p:nvPr/>
          </p:nvSpPr>
          <p:spPr>
            <a:xfrm>
              <a:off x="6880086" y="1636821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055386" y="1628800"/>
            <a:ext cx="76201" cy="228600"/>
            <a:chOff x="6055386" y="1628800"/>
            <a:chExt cx="76201" cy="228600"/>
          </a:xfrm>
        </p:grpSpPr>
        <p:sp>
          <p:nvSpPr>
            <p:cNvPr id="87" name="Line 17"/>
            <p:cNvSpPr>
              <a:spLocks noChangeShapeType="1"/>
            </p:cNvSpPr>
            <p:nvPr/>
          </p:nvSpPr>
          <p:spPr bwMode="auto">
            <a:xfrm flipV="1">
              <a:off x="6055387" y="1700990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6055386" y="1628800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6055387" y="1781200"/>
              <a:ext cx="762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495860" y="2537138"/>
            <a:ext cx="451769" cy="307777"/>
            <a:chOff x="3495860" y="2537138"/>
            <a:chExt cx="451769" cy="307777"/>
          </a:xfrm>
        </p:grpSpPr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3495860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Text Box 23"/>
            <p:cNvSpPr txBox="1">
              <a:spLocks noChangeArrowheads="1"/>
            </p:cNvSpPr>
            <p:nvPr/>
          </p:nvSpPr>
          <p:spPr bwMode="auto">
            <a:xfrm>
              <a:off x="3663577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6055913" y="1864514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3822381" y="24000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3679649" y="1644842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631978" y="1612758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 flipV="1">
            <a:off x="1867418" y="244495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Line 17"/>
          <p:cNvSpPr>
            <a:spLocks noChangeShapeType="1"/>
          </p:cNvSpPr>
          <p:nvPr/>
        </p:nvSpPr>
        <p:spPr bwMode="auto">
          <a:xfrm flipV="1">
            <a:off x="3679649" y="1740913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3687671" y="1829145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8632340" y="1692787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8632159" y="1772816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4" name="Text Box 23"/>
          <p:cNvSpPr txBox="1">
            <a:spLocks noChangeArrowheads="1"/>
          </p:cNvSpPr>
          <p:nvPr/>
        </p:nvSpPr>
        <p:spPr bwMode="auto">
          <a:xfrm>
            <a:off x="1707722" y="240484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6055913" y="1940895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6" name="Line 17"/>
          <p:cNvSpPr>
            <a:spLocks noChangeShapeType="1"/>
          </p:cNvSpPr>
          <p:nvPr/>
        </p:nvSpPr>
        <p:spPr bwMode="auto">
          <a:xfrm flipV="1">
            <a:off x="4359805" y="244495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" name="Gruppieren 7"/>
          <p:cNvGrpSpPr/>
          <p:nvPr/>
        </p:nvGrpSpPr>
        <p:grpSpPr>
          <a:xfrm>
            <a:off x="1708084" y="1900790"/>
            <a:ext cx="451769" cy="471972"/>
            <a:chOff x="1708084" y="1900790"/>
            <a:chExt cx="451769" cy="471972"/>
          </a:xfrm>
        </p:grpSpPr>
        <p:sp>
          <p:nvSpPr>
            <p:cNvPr id="107" name="Text Box 23"/>
            <p:cNvSpPr txBox="1">
              <a:spLocks noChangeArrowheads="1"/>
            </p:cNvSpPr>
            <p:nvPr/>
          </p:nvSpPr>
          <p:spPr bwMode="auto">
            <a:xfrm>
              <a:off x="1795591" y="190079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Text Box 23"/>
            <p:cNvSpPr txBox="1">
              <a:spLocks noChangeArrowheads="1"/>
            </p:cNvSpPr>
            <p:nvPr/>
          </p:nvSpPr>
          <p:spPr bwMode="auto">
            <a:xfrm>
              <a:off x="1708084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Text Box 23"/>
            <p:cNvSpPr txBox="1">
              <a:spLocks noChangeArrowheads="1"/>
            </p:cNvSpPr>
            <p:nvPr/>
          </p:nvSpPr>
          <p:spPr bwMode="auto">
            <a:xfrm>
              <a:off x="1875801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6800569" y="1884929"/>
            <a:ext cx="451769" cy="471972"/>
            <a:chOff x="1708084" y="1900790"/>
            <a:chExt cx="451769" cy="471972"/>
          </a:xfrm>
        </p:grpSpPr>
        <p:sp>
          <p:nvSpPr>
            <p:cNvPr id="112" name="Text Box 23"/>
            <p:cNvSpPr txBox="1">
              <a:spLocks noChangeArrowheads="1"/>
            </p:cNvSpPr>
            <p:nvPr/>
          </p:nvSpPr>
          <p:spPr bwMode="auto">
            <a:xfrm>
              <a:off x="1795591" y="190079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1708084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Text Box 23"/>
            <p:cNvSpPr txBox="1">
              <a:spLocks noChangeArrowheads="1"/>
            </p:cNvSpPr>
            <p:nvPr/>
          </p:nvSpPr>
          <p:spPr bwMode="auto">
            <a:xfrm>
              <a:off x="1875801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5" name="Line 17"/>
          <p:cNvSpPr>
            <a:spLocks noChangeShapeType="1"/>
          </p:cNvSpPr>
          <p:nvPr/>
        </p:nvSpPr>
        <p:spPr bwMode="auto">
          <a:xfrm flipV="1">
            <a:off x="6071956" y="2013085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6" name="Line 17"/>
          <p:cNvSpPr>
            <a:spLocks noChangeShapeType="1"/>
          </p:cNvSpPr>
          <p:nvPr/>
        </p:nvSpPr>
        <p:spPr bwMode="auto">
          <a:xfrm flipV="1">
            <a:off x="6055914" y="2093295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7" name="Line 17"/>
          <p:cNvSpPr>
            <a:spLocks noChangeShapeType="1"/>
          </p:cNvSpPr>
          <p:nvPr/>
        </p:nvSpPr>
        <p:spPr bwMode="auto">
          <a:xfrm flipV="1">
            <a:off x="6063935" y="2165484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118" name="Gruppieren 117"/>
          <p:cNvGrpSpPr/>
          <p:nvPr/>
        </p:nvGrpSpPr>
        <p:grpSpPr>
          <a:xfrm>
            <a:off x="8560664" y="2516959"/>
            <a:ext cx="451769" cy="307777"/>
            <a:chOff x="3495860" y="2537138"/>
            <a:chExt cx="451769" cy="307777"/>
          </a:xfrm>
        </p:grpSpPr>
        <p:sp>
          <p:nvSpPr>
            <p:cNvPr id="119" name="Text Box 23"/>
            <p:cNvSpPr txBox="1">
              <a:spLocks noChangeArrowheads="1"/>
            </p:cNvSpPr>
            <p:nvPr/>
          </p:nvSpPr>
          <p:spPr bwMode="auto">
            <a:xfrm>
              <a:off x="3495860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3663577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1" name="Text Box 23"/>
          <p:cNvSpPr txBox="1">
            <a:spLocks noChangeArrowheads="1"/>
          </p:cNvSpPr>
          <p:nvPr/>
        </p:nvSpPr>
        <p:spPr bwMode="auto">
          <a:xfrm>
            <a:off x="8316416" y="13518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Nach unten gekrümmter Pfeil 8"/>
          <p:cNvSpPr/>
          <p:nvPr/>
        </p:nvSpPr>
        <p:spPr>
          <a:xfrm>
            <a:off x="3717749" y="908720"/>
            <a:ext cx="4886699" cy="43204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5342264" y="5301208"/>
            <a:ext cx="3746683" cy="1446550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Zweite Stelle nur notwendig, wenn Seitenwechsel irrtümlich vergessen wurde und Spielstand ev. zweistellig (10 und mehr)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Gerade Verbindung mit Pfeil 123"/>
          <p:cNvCxnSpPr/>
          <p:nvPr/>
        </p:nvCxnSpPr>
        <p:spPr>
          <a:xfrm flipH="1" flipV="1">
            <a:off x="8100392" y="1519372"/>
            <a:ext cx="569687" cy="37818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6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94" grpId="0" animBg="1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/>
      <p:bldP spid="105" grpId="0" animBg="1"/>
      <p:bldP spid="106" grpId="0" animBg="1"/>
      <p:bldP spid="115" grpId="0" animBg="1"/>
      <p:bldP spid="116" grpId="0" animBg="1"/>
      <p:bldP spid="117" grpId="0" animBg="1"/>
      <p:bldP spid="121" grpId="0"/>
      <p:bldP spid="9" grpId="0" animBg="1"/>
      <p:bldP spid="1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(Gelb/Rote Karte)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8600" lvl="8" indent="-268288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8600" lvl="8" indent="-268288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3 ► 1 Pkt. 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3 beleidigt den SR</a:t>
            </a:r>
          </a:p>
          <a:p>
            <a:pPr marL="265113" lvl="8" indent="0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► Gelb/Rot zusammen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115616" y="1340768"/>
            <a:ext cx="7847926" cy="1584176"/>
            <a:chOff x="1115616" y="1628800"/>
            <a:chExt cx="7847926" cy="158417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628800"/>
              <a:ext cx="7847926" cy="1584176"/>
            </a:xfrm>
            <a:prstGeom prst="rect">
              <a:avLst/>
            </a:prstGeom>
            <a:ln w="25400">
              <a:solidFill>
                <a:srgbClr val="FFC000"/>
              </a:solidFill>
            </a:ln>
          </p:spPr>
        </p:pic>
        <p:sp>
          <p:nvSpPr>
            <p:cNvPr id="30" name="Textfeld 29"/>
            <p:cNvSpPr txBox="1"/>
            <p:nvPr/>
          </p:nvSpPr>
          <p:spPr>
            <a:xfrm>
              <a:off x="4471919" y="1679938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H‘dorf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739535" y="1668905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Luzern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555776" y="1655875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5117121" y="1637962"/>
              <a:ext cx="142875" cy="142875"/>
              <a:chOff x="3282" y="3135"/>
              <a:chExt cx="162" cy="138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3" name="Group 22"/>
            <p:cNvGrpSpPr>
              <a:grpSpLocks/>
            </p:cNvGrpSpPr>
            <p:nvPr/>
          </p:nvGrpSpPr>
          <p:grpSpPr bwMode="auto">
            <a:xfrm>
              <a:off x="3387969" y="1766299"/>
              <a:ext cx="142875" cy="142875"/>
              <a:chOff x="3282" y="3135"/>
              <a:chExt cx="162" cy="138"/>
            </a:xfrm>
          </p:grpSpPr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V="1">
              <a:off x="4004681" y="2744833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1411307" y="2758006"/>
              <a:ext cx="142875" cy="142875"/>
              <a:chOff x="3282" y="3135"/>
              <a:chExt cx="162" cy="138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40" name="Textfeld 39"/>
            <p:cNvSpPr txBox="1"/>
            <p:nvPr/>
          </p:nvSpPr>
          <p:spPr>
            <a:xfrm>
              <a:off x="1555685" y="1687778"/>
              <a:ext cx="648072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18:57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379766" y="2028945"/>
              <a:ext cx="2131713" cy="312096"/>
              <a:chOff x="6280109" y="4293096"/>
              <a:chExt cx="2131713" cy="312096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" name="Textfeld 69"/>
            <p:cNvSpPr txBox="1"/>
            <p:nvPr/>
          </p:nvSpPr>
          <p:spPr>
            <a:xfrm>
              <a:off x="4283968" y="1639833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3923928" y="2020877"/>
              <a:ext cx="2062248" cy="311961"/>
              <a:chOff x="3667980" y="4301117"/>
              <a:chExt cx="2062248" cy="311961"/>
            </a:xfrm>
          </p:grpSpPr>
          <p:sp>
            <p:nvSpPr>
              <p:cNvPr id="72" name="Text Box 23"/>
              <p:cNvSpPr txBox="1">
                <a:spLocks noChangeArrowheads="1"/>
              </p:cNvSpPr>
              <p:nvPr/>
            </p:nvSpPr>
            <p:spPr bwMode="auto">
              <a:xfrm>
                <a:off x="3667980" y="43029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1400" b="1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73" name="Text Box 23"/>
              <p:cNvSpPr txBox="1">
                <a:spLocks noChangeArrowheads="1"/>
              </p:cNvSpPr>
              <p:nvPr/>
            </p:nvSpPr>
            <p:spPr bwMode="auto">
              <a:xfrm>
                <a:off x="4038100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4390119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9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 Box 23"/>
              <p:cNvSpPr txBox="1">
                <a:spLocks noChangeArrowheads="1"/>
              </p:cNvSpPr>
              <p:nvPr/>
            </p:nvSpPr>
            <p:spPr bwMode="auto">
              <a:xfrm>
                <a:off x="4734117" y="43051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Text Box 23"/>
              <p:cNvSpPr txBox="1">
                <a:spLocks noChangeArrowheads="1"/>
              </p:cNvSpPr>
              <p:nvPr/>
            </p:nvSpPr>
            <p:spPr bwMode="auto">
              <a:xfrm>
                <a:off x="5086317" y="430111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Text Box 23"/>
              <p:cNvSpPr txBox="1">
                <a:spLocks noChangeArrowheads="1"/>
              </p:cNvSpPr>
              <p:nvPr/>
            </p:nvSpPr>
            <p:spPr bwMode="auto">
              <a:xfrm>
                <a:off x="5446176" y="430530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7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9" name="Gruppieren 78"/>
            <p:cNvGrpSpPr/>
            <p:nvPr/>
          </p:nvGrpSpPr>
          <p:grpSpPr>
            <a:xfrm>
              <a:off x="6472735" y="2012903"/>
              <a:ext cx="2131713" cy="312096"/>
              <a:chOff x="6280109" y="4293096"/>
              <a:chExt cx="2131713" cy="312096"/>
            </a:xfrm>
          </p:grpSpPr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1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5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6" name="Textfeld 85"/>
            <p:cNvSpPr txBox="1"/>
            <p:nvPr/>
          </p:nvSpPr>
          <p:spPr>
            <a:xfrm>
              <a:off x="6880086" y="1636821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055386" y="1628800"/>
            <a:ext cx="76201" cy="228600"/>
            <a:chOff x="6055386" y="1628800"/>
            <a:chExt cx="76201" cy="228600"/>
          </a:xfrm>
        </p:grpSpPr>
        <p:sp>
          <p:nvSpPr>
            <p:cNvPr id="87" name="Line 17"/>
            <p:cNvSpPr>
              <a:spLocks noChangeShapeType="1"/>
            </p:cNvSpPr>
            <p:nvPr/>
          </p:nvSpPr>
          <p:spPr bwMode="auto">
            <a:xfrm flipV="1">
              <a:off x="6055387" y="170099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6055386" y="162880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6055387" y="178120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495860" y="2537138"/>
            <a:ext cx="451769" cy="307777"/>
            <a:chOff x="3495860" y="2537138"/>
            <a:chExt cx="451769" cy="307777"/>
          </a:xfrm>
        </p:grpSpPr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3495860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93" name="Text Box 23"/>
            <p:cNvSpPr txBox="1">
              <a:spLocks noChangeArrowheads="1"/>
            </p:cNvSpPr>
            <p:nvPr/>
          </p:nvSpPr>
          <p:spPr bwMode="auto">
            <a:xfrm>
              <a:off x="3663577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6055913" y="186451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3822381" y="24000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3679649" y="164484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631978" y="161275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 flipV="1">
            <a:off x="1867418" y="244495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Line 17"/>
          <p:cNvSpPr>
            <a:spLocks noChangeShapeType="1"/>
          </p:cNvSpPr>
          <p:nvPr/>
        </p:nvSpPr>
        <p:spPr bwMode="auto">
          <a:xfrm flipV="1">
            <a:off x="3679649" y="174091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3687671" y="182914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8632340" y="1692787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8632159" y="177281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4" name="Text Box 23"/>
          <p:cNvSpPr txBox="1">
            <a:spLocks noChangeArrowheads="1"/>
          </p:cNvSpPr>
          <p:nvPr/>
        </p:nvSpPr>
        <p:spPr bwMode="auto">
          <a:xfrm>
            <a:off x="1707722" y="241587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6055913" y="19408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6" name="Line 17"/>
          <p:cNvSpPr>
            <a:spLocks noChangeShapeType="1"/>
          </p:cNvSpPr>
          <p:nvPr/>
        </p:nvSpPr>
        <p:spPr bwMode="auto">
          <a:xfrm flipV="1">
            <a:off x="4359805" y="244495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" name="Gruppieren 7"/>
          <p:cNvGrpSpPr/>
          <p:nvPr/>
        </p:nvGrpSpPr>
        <p:grpSpPr>
          <a:xfrm>
            <a:off x="1708084" y="1900790"/>
            <a:ext cx="451769" cy="471972"/>
            <a:chOff x="1708084" y="1900790"/>
            <a:chExt cx="451769" cy="471972"/>
          </a:xfrm>
        </p:grpSpPr>
        <p:sp>
          <p:nvSpPr>
            <p:cNvPr id="107" name="Text Box 23"/>
            <p:cNvSpPr txBox="1">
              <a:spLocks noChangeArrowheads="1"/>
            </p:cNvSpPr>
            <p:nvPr/>
          </p:nvSpPr>
          <p:spPr bwMode="auto">
            <a:xfrm>
              <a:off x="1795591" y="190079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09" name="Text Box 23"/>
            <p:cNvSpPr txBox="1">
              <a:spLocks noChangeArrowheads="1"/>
            </p:cNvSpPr>
            <p:nvPr/>
          </p:nvSpPr>
          <p:spPr bwMode="auto">
            <a:xfrm>
              <a:off x="1708084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0" name="Text Box 23"/>
            <p:cNvSpPr txBox="1">
              <a:spLocks noChangeArrowheads="1"/>
            </p:cNvSpPr>
            <p:nvPr/>
          </p:nvSpPr>
          <p:spPr bwMode="auto">
            <a:xfrm>
              <a:off x="1875801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5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6800569" y="1884929"/>
            <a:ext cx="451769" cy="471972"/>
            <a:chOff x="1708084" y="1900790"/>
            <a:chExt cx="451769" cy="471972"/>
          </a:xfrm>
        </p:grpSpPr>
        <p:sp>
          <p:nvSpPr>
            <p:cNvPr id="112" name="Text Box 23"/>
            <p:cNvSpPr txBox="1">
              <a:spLocks noChangeArrowheads="1"/>
            </p:cNvSpPr>
            <p:nvPr/>
          </p:nvSpPr>
          <p:spPr bwMode="auto">
            <a:xfrm>
              <a:off x="1795591" y="190079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1708084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4" name="Text Box 23"/>
            <p:cNvSpPr txBox="1">
              <a:spLocks noChangeArrowheads="1"/>
            </p:cNvSpPr>
            <p:nvPr/>
          </p:nvSpPr>
          <p:spPr bwMode="auto">
            <a:xfrm>
              <a:off x="1875801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5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5" name="Line 17"/>
          <p:cNvSpPr>
            <a:spLocks noChangeShapeType="1"/>
          </p:cNvSpPr>
          <p:nvPr/>
        </p:nvSpPr>
        <p:spPr bwMode="auto">
          <a:xfrm flipV="1">
            <a:off x="6071956" y="201308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6" name="Line 17"/>
          <p:cNvSpPr>
            <a:spLocks noChangeShapeType="1"/>
          </p:cNvSpPr>
          <p:nvPr/>
        </p:nvSpPr>
        <p:spPr bwMode="auto">
          <a:xfrm flipV="1">
            <a:off x="6055914" y="20932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7" name="Line 17"/>
          <p:cNvSpPr>
            <a:spLocks noChangeShapeType="1"/>
          </p:cNvSpPr>
          <p:nvPr/>
        </p:nvSpPr>
        <p:spPr bwMode="auto">
          <a:xfrm flipV="1">
            <a:off x="6063935" y="216548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118" name="Gruppieren 117"/>
          <p:cNvGrpSpPr/>
          <p:nvPr/>
        </p:nvGrpSpPr>
        <p:grpSpPr>
          <a:xfrm>
            <a:off x="8560664" y="2516959"/>
            <a:ext cx="451769" cy="307777"/>
            <a:chOff x="3495860" y="2537138"/>
            <a:chExt cx="451769" cy="307777"/>
          </a:xfrm>
        </p:grpSpPr>
        <p:sp>
          <p:nvSpPr>
            <p:cNvPr id="119" name="Text Box 23"/>
            <p:cNvSpPr txBox="1">
              <a:spLocks noChangeArrowheads="1"/>
            </p:cNvSpPr>
            <p:nvPr/>
          </p:nvSpPr>
          <p:spPr bwMode="auto">
            <a:xfrm>
              <a:off x="3495860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3663577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1" name="Text Box 23"/>
          <p:cNvSpPr txBox="1">
            <a:spLocks noChangeArrowheads="1"/>
          </p:cNvSpPr>
          <p:nvPr/>
        </p:nvSpPr>
        <p:spPr bwMode="auto">
          <a:xfrm>
            <a:off x="8316416" y="13518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 flipV="1">
            <a:off x="6055913" y="2248617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91" name="Gruppieren 90"/>
          <p:cNvGrpSpPr/>
          <p:nvPr/>
        </p:nvGrpSpPr>
        <p:grpSpPr>
          <a:xfrm>
            <a:off x="6800569" y="2044987"/>
            <a:ext cx="451769" cy="471972"/>
            <a:chOff x="6800569" y="4037148"/>
            <a:chExt cx="451769" cy="471972"/>
          </a:xfrm>
        </p:grpSpPr>
        <p:sp>
          <p:nvSpPr>
            <p:cNvPr id="103" name="Text Box 23"/>
            <p:cNvSpPr txBox="1">
              <a:spLocks noChangeArrowheads="1"/>
            </p:cNvSpPr>
            <p:nvPr/>
          </p:nvSpPr>
          <p:spPr bwMode="auto">
            <a:xfrm>
              <a:off x="6888076" y="4037148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Text Box 23"/>
            <p:cNvSpPr txBox="1">
              <a:spLocks noChangeArrowheads="1"/>
            </p:cNvSpPr>
            <p:nvPr/>
          </p:nvSpPr>
          <p:spPr bwMode="auto">
            <a:xfrm>
              <a:off x="6800569" y="420134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Text Box 23"/>
            <p:cNvSpPr txBox="1">
              <a:spLocks noChangeArrowheads="1"/>
            </p:cNvSpPr>
            <p:nvPr/>
          </p:nvSpPr>
          <p:spPr bwMode="auto">
            <a:xfrm>
              <a:off x="6968286" y="420134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9</a:t>
              </a:r>
              <a:endParaRPr lang="de-CH" alt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5" name="Ellipse 124"/>
          <p:cNvSpPr/>
          <p:nvPr/>
        </p:nvSpPr>
        <p:spPr>
          <a:xfrm>
            <a:off x="6914147" y="1924853"/>
            <a:ext cx="214313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5170494" y="3717032"/>
            <a:ext cx="3746683" cy="1938992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Gelb/Rot zusammen = Hinausstellung = Rückwechsel notwendig.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Hinausgestellten oder disqualifizierten Spieler immer einkreisen.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Gerade Verbindung mit Pfeil 127"/>
          <p:cNvCxnSpPr>
            <a:stCxn id="126" idx="0"/>
          </p:cNvCxnSpPr>
          <p:nvPr/>
        </p:nvCxnSpPr>
        <p:spPr>
          <a:xfrm flipV="1">
            <a:off x="7043836" y="2521152"/>
            <a:ext cx="0" cy="11958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3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25" grpId="0" animBg="1"/>
      <p:bldP spid="1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Sanktionen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(Hinausstellung)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4283968" y="1916832"/>
            <a:ext cx="3226068" cy="4038935"/>
            <a:chOff x="1352772" y="2392339"/>
            <a:chExt cx="3226068" cy="4038935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352772" y="2392339"/>
              <a:ext cx="3226068" cy="4038935"/>
              <a:chOff x="3506172" y="1844824"/>
              <a:chExt cx="3226068" cy="4038935"/>
            </a:xfrm>
          </p:grpSpPr>
          <p:grpSp>
            <p:nvGrpSpPr>
              <p:cNvPr id="55" name="Gruppieren 54"/>
              <p:cNvGrpSpPr/>
              <p:nvPr/>
            </p:nvGrpSpPr>
            <p:grpSpPr>
              <a:xfrm>
                <a:off x="3506172" y="1844824"/>
                <a:ext cx="3226068" cy="4038935"/>
                <a:chOff x="3506172" y="1844824"/>
                <a:chExt cx="3226068" cy="4038935"/>
              </a:xfrm>
            </p:grpSpPr>
            <p:grpSp>
              <p:nvGrpSpPr>
                <p:cNvPr id="62" name="Gruppieren 61"/>
                <p:cNvGrpSpPr/>
                <p:nvPr/>
              </p:nvGrpSpPr>
              <p:grpSpPr>
                <a:xfrm>
                  <a:off x="3506172" y="1844824"/>
                  <a:ext cx="3226068" cy="4038935"/>
                  <a:chOff x="3506172" y="1844824"/>
                  <a:chExt cx="3226068" cy="4038935"/>
                </a:xfrm>
              </p:grpSpPr>
              <p:grpSp>
                <p:nvGrpSpPr>
                  <p:cNvPr id="69" name="Gruppieren 68"/>
                  <p:cNvGrpSpPr/>
                  <p:nvPr/>
                </p:nvGrpSpPr>
                <p:grpSpPr>
                  <a:xfrm>
                    <a:off x="3506172" y="1844824"/>
                    <a:ext cx="3226068" cy="4038935"/>
                    <a:chOff x="3462337" y="1844824"/>
                    <a:chExt cx="3226068" cy="4038935"/>
                  </a:xfrm>
                </p:grpSpPr>
                <p:pic>
                  <p:nvPicPr>
                    <p:cNvPr id="73" name="Grafik 72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62337" y="1844824"/>
                      <a:ext cx="3226068" cy="4038935"/>
                    </a:xfrm>
                    <a:prstGeom prst="rect">
                      <a:avLst/>
                    </a:prstGeom>
                    <a:ln w="25400">
                      <a:solidFill>
                        <a:srgbClr val="FFC000"/>
                      </a:solidFill>
                    </a:ln>
                  </p:spPr>
                </p:pic>
                <p:pic>
                  <p:nvPicPr>
                    <p:cNvPr id="74" name="Picture 2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78263" y="4512529"/>
                      <a:ext cx="1609725" cy="444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0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492153" y="2150039"/>
                    <a:ext cx="142875" cy="142875"/>
                    <a:chOff x="3282" y="3135"/>
                    <a:chExt cx="162" cy="138"/>
                  </a:xfrm>
                </p:grpSpPr>
                <p:sp>
                  <p:nvSpPr>
                    <p:cNvPr id="71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82" y="3135"/>
                      <a:ext cx="162" cy="13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72" name="Line 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88" y="3135"/>
                      <a:ext cx="150" cy="13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</p:grpSp>
            </p:grpSp>
            <p:sp>
              <p:nvSpPr>
                <p:cNvPr id="6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95791" y="2613305"/>
                  <a:ext cx="35137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D</a:t>
                  </a:r>
                </a:p>
              </p:txBody>
            </p:sp>
            <p:grpSp>
              <p:nvGrpSpPr>
                <p:cNvPr id="64" name="Gruppieren 63"/>
                <p:cNvGrpSpPr/>
                <p:nvPr/>
              </p:nvGrpSpPr>
              <p:grpSpPr>
                <a:xfrm>
                  <a:off x="5204671" y="2619599"/>
                  <a:ext cx="1527569" cy="378624"/>
                  <a:chOff x="5204671" y="2619599"/>
                  <a:chExt cx="1527569" cy="378624"/>
                </a:xfrm>
              </p:grpSpPr>
              <p:sp>
                <p:nvSpPr>
                  <p:cNvPr id="6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04671" y="2628891"/>
                    <a:ext cx="35137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800" b="1" dirty="0"/>
                      <a:t>A</a:t>
                    </a:r>
                  </a:p>
                </p:txBody>
              </p:sp>
              <p:sp>
                <p:nvSpPr>
                  <p:cNvPr id="6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0112" y="2619599"/>
                    <a:ext cx="31290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800" b="1" dirty="0"/>
                      <a:t>1</a:t>
                    </a:r>
                  </a:p>
                </p:txBody>
              </p:sp>
              <p:sp>
                <p:nvSpPr>
                  <p:cNvPr id="6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0152" y="2620870"/>
                    <a:ext cx="44114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800" b="1" dirty="0"/>
                      <a:t>18</a:t>
                    </a:r>
                  </a:p>
                </p:txBody>
              </p:sp>
              <p:sp>
                <p:nvSpPr>
                  <p:cNvPr id="6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91094" y="2620870"/>
                    <a:ext cx="44114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800" b="1" dirty="0"/>
                      <a:t>18</a:t>
                    </a:r>
                  </a:p>
                </p:txBody>
              </p:sp>
            </p:grpSp>
          </p:grpSp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4004863" y="2860957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D</a:t>
                </a:r>
              </a:p>
            </p:txBody>
          </p:sp>
          <p:grpSp>
            <p:nvGrpSpPr>
              <p:cNvPr id="57" name="Gruppieren 56"/>
              <p:cNvGrpSpPr/>
              <p:nvPr/>
            </p:nvGrpSpPr>
            <p:grpSpPr>
              <a:xfrm>
                <a:off x="5204030" y="2844915"/>
                <a:ext cx="1527569" cy="378624"/>
                <a:chOff x="5204671" y="2619599"/>
                <a:chExt cx="1527569" cy="378624"/>
              </a:xfrm>
            </p:grpSpPr>
            <p:sp>
              <p:nvSpPr>
                <p:cNvPr id="5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04671" y="2628891"/>
                  <a:ext cx="35137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A</a:t>
                  </a:r>
                </a:p>
              </p:txBody>
            </p:sp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0112" y="2619599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1</a:t>
                  </a:r>
                </a:p>
              </p:txBody>
            </p:sp>
            <p:sp>
              <p:nvSpPr>
                <p:cNvPr id="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940152" y="2620870"/>
                  <a:ext cx="4411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18</a:t>
                  </a:r>
                </a:p>
              </p:txBody>
            </p:sp>
            <p:sp>
              <p:nvSpPr>
                <p:cNvPr id="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291094" y="2620870"/>
                  <a:ext cx="4411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19</a:t>
                  </a:r>
                </a:p>
              </p:txBody>
            </p:sp>
          </p:grpSp>
        </p:grpSp>
        <p:grpSp>
          <p:nvGrpSpPr>
            <p:cNvPr id="5" name="Gruppieren 4"/>
            <p:cNvGrpSpPr/>
            <p:nvPr/>
          </p:nvGrpSpPr>
          <p:grpSpPr>
            <a:xfrm>
              <a:off x="1450782" y="3619690"/>
              <a:ext cx="3122295" cy="385374"/>
              <a:chOff x="1450782" y="3619690"/>
              <a:chExt cx="3122295" cy="385374"/>
            </a:xfrm>
          </p:grpSpPr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1450782" y="363573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7</a:t>
                </a:r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3051811" y="3619690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A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3426901" y="362114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2</a:t>
                </a: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3779550" y="3619690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18</a:t>
                </a:r>
              </a:p>
            </p:txBody>
          </p: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4131931" y="3621142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19</a:t>
                </a:r>
              </a:p>
            </p:txBody>
          </p:sp>
        </p:grpSp>
      </p:grpSp>
      <p:cxnSp>
        <p:nvCxnSpPr>
          <p:cNvPr id="35" name="Gerade Verbindung mit Pfeil 34"/>
          <p:cNvCxnSpPr>
            <a:endCxn id="73" idx="1"/>
          </p:cNvCxnSpPr>
          <p:nvPr/>
        </p:nvCxnSpPr>
        <p:spPr>
          <a:xfrm flipV="1">
            <a:off x="2627784" y="3936300"/>
            <a:ext cx="1656184" cy="172494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ieren 36"/>
          <p:cNvGrpSpPr/>
          <p:nvPr/>
        </p:nvGrpSpPr>
        <p:grpSpPr>
          <a:xfrm>
            <a:off x="5220072" y="3381055"/>
            <a:ext cx="2224142" cy="385374"/>
            <a:chOff x="2276842" y="3619690"/>
            <a:chExt cx="2224142" cy="385374"/>
          </a:xfrm>
        </p:grpSpPr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276842" y="363573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 b="1" dirty="0">
                  <a:solidFill>
                    <a:srgbClr val="FF0000"/>
                  </a:solidFill>
                </a:rPr>
                <a:t>3</a:t>
              </a:r>
              <a:endParaRPr lang="de-CH" altLang="de-DE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051811" y="361969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3426901" y="36211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3835697" y="361969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4188078" y="36211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sp>
        <p:nvSpPr>
          <p:cNvPr id="43" name="Textfeld 42"/>
          <p:cNvSpPr txBox="1"/>
          <p:nvPr/>
        </p:nvSpPr>
        <p:spPr>
          <a:xfrm>
            <a:off x="1185357" y="2132856"/>
            <a:ext cx="2594555" cy="1446550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Bei persönlichen Strafen wird die Spielernummer oder Funktion (C/AC/M/P) aufgeführt.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(Rote Karte)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8600" lvl="8" indent="-268288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3 ► 0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16 ► 2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9 ► 2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7 reklamiert zum zweiten Mal</a:t>
            </a:r>
          </a:p>
          <a:p>
            <a:pPr marL="265113" lvl="8" indent="0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► Rot ► Spielzugverlust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115616" y="1340768"/>
            <a:ext cx="7847926" cy="1584176"/>
            <a:chOff x="1115616" y="1628800"/>
            <a:chExt cx="7847926" cy="158417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628800"/>
              <a:ext cx="7847926" cy="1584176"/>
            </a:xfrm>
            <a:prstGeom prst="rect">
              <a:avLst/>
            </a:prstGeom>
            <a:ln w="25400">
              <a:solidFill>
                <a:srgbClr val="FFC000"/>
              </a:solidFill>
            </a:ln>
          </p:spPr>
        </p:pic>
        <p:sp>
          <p:nvSpPr>
            <p:cNvPr id="30" name="Textfeld 29"/>
            <p:cNvSpPr txBox="1"/>
            <p:nvPr/>
          </p:nvSpPr>
          <p:spPr>
            <a:xfrm>
              <a:off x="4471919" y="1679938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H‘dorf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739535" y="1668905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Luzern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555776" y="1655875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5117121" y="1637962"/>
              <a:ext cx="142875" cy="142875"/>
              <a:chOff x="3282" y="3135"/>
              <a:chExt cx="162" cy="138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3" name="Group 22"/>
            <p:cNvGrpSpPr>
              <a:grpSpLocks/>
            </p:cNvGrpSpPr>
            <p:nvPr/>
          </p:nvGrpSpPr>
          <p:grpSpPr bwMode="auto">
            <a:xfrm>
              <a:off x="3387969" y="1766299"/>
              <a:ext cx="142875" cy="142875"/>
              <a:chOff x="3282" y="3135"/>
              <a:chExt cx="162" cy="138"/>
            </a:xfrm>
          </p:grpSpPr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V="1">
              <a:off x="4004681" y="2744833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1411307" y="2758006"/>
              <a:ext cx="142875" cy="142875"/>
              <a:chOff x="3282" y="3135"/>
              <a:chExt cx="162" cy="138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40" name="Textfeld 39"/>
            <p:cNvSpPr txBox="1"/>
            <p:nvPr/>
          </p:nvSpPr>
          <p:spPr>
            <a:xfrm>
              <a:off x="1555685" y="1687778"/>
              <a:ext cx="648072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18:57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379766" y="2028945"/>
              <a:ext cx="2131713" cy="312096"/>
              <a:chOff x="6280109" y="4293096"/>
              <a:chExt cx="2131713" cy="312096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" name="Textfeld 69"/>
            <p:cNvSpPr txBox="1"/>
            <p:nvPr/>
          </p:nvSpPr>
          <p:spPr>
            <a:xfrm>
              <a:off x="4283968" y="1639833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3923928" y="2020877"/>
              <a:ext cx="2062248" cy="311961"/>
              <a:chOff x="3667980" y="4301117"/>
              <a:chExt cx="2062248" cy="311961"/>
            </a:xfrm>
          </p:grpSpPr>
          <p:sp>
            <p:nvSpPr>
              <p:cNvPr id="72" name="Text Box 23"/>
              <p:cNvSpPr txBox="1">
                <a:spLocks noChangeArrowheads="1"/>
              </p:cNvSpPr>
              <p:nvPr/>
            </p:nvSpPr>
            <p:spPr bwMode="auto">
              <a:xfrm>
                <a:off x="3667980" y="43029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1400" b="1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73" name="Text Box 23"/>
              <p:cNvSpPr txBox="1">
                <a:spLocks noChangeArrowheads="1"/>
              </p:cNvSpPr>
              <p:nvPr/>
            </p:nvSpPr>
            <p:spPr bwMode="auto">
              <a:xfrm>
                <a:off x="4038100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4390119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9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 Box 23"/>
              <p:cNvSpPr txBox="1">
                <a:spLocks noChangeArrowheads="1"/>
              </p:cNvSpPr>
              <p:nvPr/>
            </p:nvSpPr>
            <p:spPr bwMode="auto">
              <a:xfrm>
                <a:off x="4734117" y="43051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Text Box 23"/>
              <p:cNvSpPr txBox="1">
                <a:spLocks noChangeArrowheads="1"/>
              </p:cNvSpPr>
              <p:nvPr/>
            </p:nvSpPr>
            <p:spPr bwMode="auto">
              <a:xfrm>
                <a:off x="5086317" y="430111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Text Box 23"/>
              <p:cNvSpPr txBox="1">
                <a:spLocks noChangeArrowheads="1"/>
              </p:cNvSpPr>
              <p:nvPr/>
            </p:nvSpPr>
            <p:spPr bwMode="auto">
              <a:xfrm>
                <a:off x="5446176" y="430530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7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9" name="Gruppieren 78"/>
            <p:cNvGrpSpPr/>
            <p:nvPr/>
          </p:nvGrpSpPr>
          <p:grpSpPr>
            <a:xfrm>
              <a:off x="6472735" y="2012903"/>
              <a:ext cx="2131713" cy="312096"/>
              <a:chOff x="6280109" y="4293096"/>
              <a:chExt cx="2131713" cy="312096"/>
            </a:xfrm>
          </p:grpSpPr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1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5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6" name="Textfeld 85"/>
            <p:cNvSpPr txBox="1"/>
            <p:nvPr/>
          </p:nvSpPr>
          <p:spPr>
            <a:xfrm>
              <a:off x="6880086" y="1636821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055386" y="1628800"/>
            <a:ext cx="76201" cy="228600"/>
            <a:chOff x="6055386" y="1628800"/>
            <a:chExt cx="76201" cy="228600"/>
          </a:xfrm>
        </p:grpSpPr>
        <p:sp>
          <p:nvSpPr>
            <p:cNvPr id="87" name="Line 17"/>
            <p:cNvSpPr>
              <a:spLocks noChangeShapeType="1"/>
            </p:cNvSpPr>
            <p:nvPr/>
          </p:nvSpPr>
          <p:spPr bwMode="auto">
            <a:xfrm flipV="1">
              <a:off x="6055387" y="170099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6055386" y="162880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6055387" y="178120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495860" y="2537138"/>
            <a:ext cx="451769" cy="307777"/>
            <a:chOff x="3495860" y="2537138"/>
            <a:chExt cx="451769" cy="307777"/>
          </a:xfrm>
        </p:grpSpPr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3495860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93" name="Text Box 23"/>
            <p:cNvSpPr txBox="1">
              <a:spLocks noChangeArrowheads="1"/>
            </p:cNvSpPr>
            <p:nvPr/>
          </p:nvSpPr>
          <p:spPr bwMode="auto">
            <a:xfrm>
              <a:off x="3663577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6055913" y="186451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3822381" y="24000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3679649" y="164484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631978" y="161275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 flipV="1">
            <a:off x="1867418" y="244495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Line 17"/>
          <p:cNvSpPr>
            <a:spLocks noChangeShapeType="1"/>
          </p:cNvSpPr>
          <p:nvPr/>
        </p:nvSpPr>
        <p:spPr bwMode="auto">
          <a:xfrm flipV="1">
            <a:off x="3679649" y="174091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3687671" y="182914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8632340" y="1692787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8632159" y="177281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4" name="Text Box 23"/>
          <p:cNvSpPr txBox="1">
            <a:spLocks noChangeArrowheads="1"/>
          </p:cNvSpPr>
          <p:nvPr/>
        </p:nvSpPr>
        <p:spPr bwMode="auto">
          <a:xfrm>
            <a:off x="1707722" y="241587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6055913" y="19408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6" name="Line 17"/>
          <p:cNvSpPr>
            <a:spLocks noChangeShapeType="1"/>
          </p:cNvSpPr>
          <p:nvPr/>
        </p:nvSpPr>
        <p:spPr bwMode="auto">
          <a:xfrm flipV="1">
            <a:off x="4359805" y="244495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" name="Gruppieren 7"/>
          <p:cNvGrpSpPr/>
          <p:nvPr/>
        </p:nvGrpSpPr>
        <p:grpSpPr>
          <a:xfrm>
            <a:off x="1708084" y="1900790"/>
            <a:ext cx="451769" cy="471972"/>
            <a:chOff x="1708084" y="1900790"/>
            <a:chExt cx="451769" cy="471972"/>
          </a:xfrm>
        </p:grpSpPr>
        <p:sp>
          <p:nvSpPr>
            <p:cNvPr id="107" name="Text Box 23"/>
            <p:cNvSpPr txBox="1">
              <a:spLocks noChangeArrowheads="1"/>
            </p:cNvSpPr>
            <p:nvPr/>
          </p:nvSpPr>
          <p:spPr bwMode="auto">
            <a:xfrm>
              <a:off x="1795591" y="190079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09" name="Text Box 23"/>
            <p:cNvSpPr txBox="1">
              <a:spLocks noChangeArrowheads="1"/>
            </p:cNvSpPr>
            <p:nvPr/>
          </p:nvSpPr>
          <p:spPr bwMode="auto">
            <a:xfrm>
              <a:off x="1708084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0" name="Text Box 23"/>
            <p:cNvSpPr txBox="1">
              <a:spLocks noChangeArrowheads="1"/>
            </p:cNvSpPr>
            <p:nvPr/>
          </p:nvSpPr>
          <p:spPr bwMode="auto">
            <a:xfrm>
              <a:off x="1875801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5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6800569" y="1884929"/>
            <a:ext cx="451769" cy="471972"/>
            <a:chOff x="1708084" y="1900790"/>
            <a:chExt cx="451769" cy="471972"/>
          </a:xfrm>
        </p:grpSpPr>
        <p:sp>
          <p:nvSpPr>
            <p:cNvPr id="112" name="Text Box 23"/>
            <p:cNvSpPr txBox="1">
              <a:spLocks noChangeArrowheads="1"/>
            </p:cNvSpPr>
            <p:nvPr/>
          </p:nvSpPr>
          <p:spPr bwMode="auto">
            <a:xfrm>
              <a:off x="1795591" y="190079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1708084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4" name="Text Box 23"/>
            <p:cNvSpPr txBox="1">
              <a:spLocks noChangeArrowheads="1"/>
            </p:cNvSpPr>
            <p:nvPr/>
          </p:nvSpPr>
          <p:spPr bwMode="auto">
            <a:xfrm>
              <a:off x="1875801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5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5" name="Line 17"/>
          <p:cNvSpPr>
            <a:spLocks noChangeShapeType="1"/>
          </p:cNvSpPr>
          <p:nvPr/>
        </p:nvSpPr>
        <p:spPr bwMode="auto">
          <a:xfrm flipV="1">
            <a:off x="6071956" y="201308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6" name="Line 17"/>
          <p:cNvSpPr>
            <a:spLocks noChangeShapeType="1"/>
          </p:cNvSpPr>
          <p:nvPr/>
        </p:nvSpPr>
        <p:spPr bwMode="auto">
          <a:xfrm flipV="1">
            <a:off x="6055914" y="20932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7" name="Line 17"/>
          <p:cNvSpPr>
            <a:spLocks noChangeShapeType="1"/>
          </p:cNvSpPr>
          <p:nvPr/>
        </p:nvSpPr>
        <p:spPr bwMode="auto">
          <a:xfrm flipV="1">
            <a:off x="6063935" y="216548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118" name="Gruppieren 117"/>
          <p:cNvGrpSpPr/>
          <p:nvPr/>
        </p:nvGrpSpPr>
        <p:grpSpPr>
          <a:xfrm>
            <a:off x="8560664" y="2516959"/>
            <a:ext cx="451769" cy="307777"/>
            <a:chOff x="3495860" y="2537138"/>
            <a:chExt cx="451769" cy="307777"/>
          </a:xfrm>
        </p:grpSpPr>
        <p:sp>
          <p:nvSpPr>
            <p:cNvPr id="119" name="Text Box 23"/>
            <p:cNvSpPr txBox="1">
              <a:spLocks noChangeArrowheads="1"/>
            </p:cNvSpPr>
            <p:nvPr/>
          </p:nvSpPr>
          <p:spPr bwMode="auto">
            <a:xfrm>
              <a:off x="3495860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3663577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1" name="Text Box 23"/>
          <p:cNvSpPr txBox="1">
            <a:spLocks noChangeArrowheads="1"/>
          </p:cNvSpPr>
          <p:nvPr/>
        </p:nvSpPr>
        <p:spPr bwMode="auto">
          <a:xfrm>
            <a:off x="8316416" y="13518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 flipV="1">
            <a:off x="6055913" y="2248617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91" name="Gruppieren 90"/>
          <p:cNvGrpSpPr/>
          <p:nvPr/>
        </p:nvGrpSpPr>
        <p:grpSpPr>
          <a:xfrm>
            <a:off x="6800569" y="2044987"/>
            <a:ext cx="451769" cy="471972"/>
            <a:chOff x="6800569" y="4037148"/>
            <a:chExt cx="451769" cy="471972"/>
          </a:xfrm>
        </p:grpSpPr>
        <p:sp>
          <p:nvSpPr>
            <p:cNvPr id="103" name="Text Box 23"/>
            <p:cNvSpPr txBox="1">
              <a:spLocks noChangeArrowheads="1"/>
            </p:cNvSpPr>
            <p:nvPr/>
          </p:nvSpPr>
          <p:spPr bwMode="auto">
            <a:xfrm>
              <a:off x="6888076" y="4037148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08" name="Text Box 23"/>
            <p:cNvSpPr txBox="1">
              <a:spLocks noChangeArrowheads="1"/>
            </p:cNvSpPr>
            <p:nvPr/>
          </p:nvSpPr>
          <p:spPr bwMode="auto">
            <a:xfrm>
              <a:off x="6800569" y="420134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22" name="Text Box 23"/>
            <p:cNvSpPr txBox="1">
              <a:spLocks noChangeArrowheads="1"/>
            </p:cNvSpPr>
            <p:nvPr/>
          </p:nvSpPr>
          <p:spPr bwMode="auto">
            <a:xfrm>
              <a:off x="6968286" y="420134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9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5" name="Ellipse 124"/>
          <p:cNvSpPr/>
          <p:nvPr/>
        </p:nvSpPr>
        <p:spPr>
          <a:xfrm>
            <a:off x="6914147" y="1924853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23" name="Text Box 23"/>
          <p:cNvSpPr txBox="1">
            <a:spLocks noChangeArrowheads="1"/>
          </p:cNvSpPr>
          <p:nvPr/>
        </p:nvSpPr>
        <p:spPr bwMode="auto">
          <a:xfrm>
            <a:off x="4183327" y="239700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Line 17"/>
          <p:cNvSpPr>
            <a:spLocks noChangeShapeType="1"/>
          </p:cNvSpPr>
          <p:nvPr/>
        </p:nvSpPr>
        <p:spPr bwMode="auto">
          <a:xfrm flipV="1">
            <a:off x="8631797" y="1848653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7" name="Line 17"/>
          <p:cNvSpPr>
            <a:spLocks noChangeShapeType="1"/>
          </p:cNvSpPr>
          <p:nvPr/>
        </p:nvSpPr>
        <p:spPr bwMode="auto">
          <a:xfrm flipV="1">
            <a:off x="7296091" y="2436930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9" name="Line 17"/>
          <p:cNvSpPr>
            <a:spLocks noChangeShapeType="1"/>
          </p:cNvSpPr>
          <p:nvPr/>
        </p:nvSpPr>
        <p:spPr bwMode="auto">
          <a:xfrm flipV="1">
            <a:off x="8628511" y="1936885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0" name="Line 17"/>
          <p:cNvSpPr>
            <a:spLocks noChangeShapeType="1"/>
          </p:cNvSpPr>
          <p:nvPr/>
        </p:nvSpPr>
        <p:spPr bwMode="auto">
          <a:xfrm flipV="1">
            <a:off x="8640180" y="2008530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1" name="Text Box 23"/>
          <p:cNvSpPr txBox="1">
            <a:spLocks noChangeArrowheads="1"/>
          </p:cNvSpPr>
          <p:nvPr/>
        </p:nvSpPr>
        <p:spPr bwMode="auto">
          <a:xfrm>
            <a:off x="7126728" y="238898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 flipV="1">
            <a:off x="6071774" y="2332838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3" name="Line 17"/>
          <p:cNvSpPr>
            <a:spLocks noChangeShapeType="1"/>
          </p:cNvSpPr>
          <p:nvPr/>
        </p:nvSpPr>
        <p:spPr bwMode="auto">
          <a:xfrm flipV="1">
            <a:off x="4716016" y="2452972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4" name="Line 17"/>
          <p:cNvSpPr>
            <a:spLocks noChangeShapeType="1"/>
          </p:cNvSpPr>
          <p:nvPr/>
        </p:nvSpPr>
        <p:spPr bwMode="auto">
          <a:xfrm flipV="1">
            <a:off x="6176048" y="1628800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5" name="Line 17"/>
          <p:cNvSpPr>
            <a:spLocks noChangeShapeType="1"/>
          </p:cNvSpPr>
          <p:nvPr/>
        </p:nvSpPr>
        <p:spPr bwMode="auto">
          <a:xfrm flipV="1">
            <a:off x="6184069" y="1696616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6" name="Text Box 23"/>
          <p:cNvSpPr txBox="1">
            <a:spLocks noChangeArrowheads="1"/>
          </p:cNvSpPr>
          <p:nvPr/>
        </p:nvSpPr>
        <p:spPr bwMode="auto">
          <a:xfrm>
            <a:off x="4510196" y="240484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12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Line 17"/>
          <p:cNvSpPr>
            <a:spLocks noChangeShapeType="1"/>
          </p:cNvSpPr>
          <p:nvPr/>
        </p:nvSpPr>
        <p:spPr bwMode="auto">
          <a:xfrm flipV="1">
            <a:off x="8623957" y="2084911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8" name="Ellipse 137"/>
          <p:cNvSpPr/>
          <p:nvPr/>
        </p:nvSpPr>
        <p:spPr bwMode="auto">
          <a:xfrm>
            <a:off x="8556503" y="2036785"/>
            <a:ext cx="200163" cy="15604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9" name="Line 17"/>
          <p:cNvSpPr>
            <a:spLocks noChangeShapeType="1"/>
          </p:cNvSpPr>
          <p:nvPr/>
        </p:nvSpPr>
        <p:spPr bwMode="auto">
          <a:xfrm flipV="1">
            <a:off x="7664152" y="2420888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61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  <p:bldP spid="129" grpId="0" animBg="1"/>
      <p:bldP spid="130" grpId="0" animBg="1"/>
      <p:bldP spid="131" grpId="0"/>
      <p:bldP spid="132" grpId="0" animBg="1"/>
      <p:bldP spid="133" grpId="0" animBg="1"/>
      <p:bldP spid="134" grpId="0" animBg="1"/>
      <p:bldP spid="135" grpId="0" animBg="1"/>
      <p:bldP spid="136" grpId="0"/>
      <p:bldP spid="137" grpId="0" animBg="1"/>
      <p:bldP spid="138" grpId="0" animBg="1"/>
      <p:bldP spid="1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Kursziel ist…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dass das offizielle nationale Matchblatt korrekt ausgefüllt werden kann.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CH" altLang="de-DE" sz="2800" dirty="0">
                <a:latin typeface="Arial" charset="0"/>
                <a:cs typeface="Arial" charset="0"/>
              </a:rPr>
              <a:t>dass die am meisten vorkommenden Schwierigkeiten an Prüfungen bekannt sind und daher eine qualitativ gute Arbeit abgegeben werden kann. 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57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Sanktionen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(Bestrafung)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Gerade Verbindung mit Pfeil 34"/>
          <p:cNvCxnSpPr>
            <a:endCxn id="73" idx="1"/>
          </p:cNvCxnSpPr>
          <p:nvPr/>
        </p:nvCxnSpPr>
        <p:spPr>
          <a:xfrm flipV="1">
            <a:off x="2627784" y="3936300"/>
            <a:ext cx="1656184" cy="172494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4283968" y="1916832"/>
            <a:ext cx="3226068" cy="4038935"/>
            <a:chOff x="4283968" y="1916832"/>
            <a:chExt cx="3226068" cy="4038935"/>
          </a:xfrm>
        </p:grpSpPr>
        <p:grpSp>
          <p:nvGrpSpPr>
            <p:cNvPr id="2" name="Gruppieren 1"/>
            <p:cNvGrpSpPr/>
            <p:nvPr/>
          </p:nvGrpSpPr>
          <p:grpSpPr>
            <a:xfrm>
              <a:off x="4283968" y="1916832"/>
              <a:ext cx="3226068" cy="4038935"/>
              <a:chOff x="1352772" y="2392339"/>
              <a:chExt cx="3226068" cy="4038935"/>
            </a:xfrm>
          </p:grpSpPr>
          <p:grpSp>
            <p:nvGrpSpPr>
              <p:cNvPr id="54" name="Gruppieren 53"/>
              <p:cNvGrpSpPr/>
              <p:nvPr/>
            </p:nvGrpSpPr>
            <p:grpSpPr>
              <a:xfrm>
                <a:off x="1352772" y="2392339"/>
                <a:ext cx="3226068" cy="4038935"/>
                <a:chOff x="3506172" y="1844824"/>
                <a:chExt cx="3226068" cy="4038935"/>
              </a:xfrm>
            </p:grpSpPr>
            <p:grpSp>
              <p:nvGrpSpPr>
                <p:cNvPr id="55" name="Gruppieren 54"/>
                <p:cNvGrpSpPr/>
                <p:nvPr/>
              </p:nvGrpSpPr>
              <p:grpSpPr>
                <a:xfrm>
                  <a:off x="3506172" y="1844824"/>
                  <a:ext cx="3226068" cy="4038935"/>
                  <a:chOff x="3506172" y="1844824"/>
                  <a:chExt cx="3226068" cy="4038935"/>
                </a:xfrm>
              </p:grpSpPr>
              <p:grpSp>
                <p:nvGrpSpPr>
                  <p:cNvPr id="62" name="Gruppieren 61"/>
                  <p:cNvGrpSpPr/>
                  <p:nvPr/>
                </p:nvGrpSpPr>
                <p:grpSpPr>
                  <a:xfrm>
                    <a:off x="3506172" y="1844824"/>
                    <a:ext cx="3226068" cy="4038935"/>
                    <a:chOff x="3506172" y="1844824"/>
                    <a:chExt cx="3226068" cy="4038935"/>
                  </a:xfrm>
                </p:grpSpPr>
                <p:grpSp>
                  <p:nvGrpSpPr>
                    <p:cNvPr id="69" name="Gruppieren 68"/>
                    <p:cNvGrpSpPr/>
                    <p:nvPr/>
                  </p:nvGrpSpPr>
                  <p:grpSpPr>
                    <a:xfrm>
                      <a:off x="3506172" y="1844824"/>
                      <a:ext cx="3226068" cy="4038935"/>
                      <a:chOff x="3462337" y="1844824"/>
                      <a:chExt cx="3226068" cy="4038935"/>
                    </a:xfrm>
                  </p:grpSpPr>
                  <p:pic>
                    <p:nvPicPr>
                      <p:cNvPr id="73" name="Grafik 72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62337" y="1844824"/>
                        <a:ext cx="3226068" cy="4038935"/>
                      </a:xfrm>
                      <a:prstGeom prst="rect">
                        <a:avLst/>
                      </a:prstGeom>
                      <a:ln w="25400">
                        <a:solidFill>
                          <a:srgbClr val="FFC000"/>
                        </a:solidFill>
                      </a:ln>
                    </p:spPr>
                  </p:pic>
                  <p:pic>
                    <p:nvPicPr>
                      <p:cNvPr id="74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63" y="4512529"/>
                        <a:ext cx="16097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70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92153" y="2150039"/>
                      <a:ext cx="142875" cy="142875"/>
                      <a:chOff x="3282" y="3135"/>
                      <a:chExt cx="162" cy="138"/>
                    </a:xfrm>
                  </p:grpSpPr>
                  <p:sp>
                    <p:nvSpPr>
                      <p:cNvPr id="7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82" y="3135"/>
                        <a:ext cx="162" cy="135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  <p:sp>
                    <p:nvSpPr>
                      <p:cNvPr id="72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88" y="3135"/>
                        <a:ext cx="150" cy="13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CH"/>
                      </a:p>
                    </p:txBody>
                  </p:sp>
                </p:grpSp>
              </p:grpSp>
              <p:sp>
                <p:nvSpPr>
                  <p:cNvPr id="6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5791" y="2613305"/>
                    <a:ext cx="35137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800" b="1" dirty="0"/>
                      <a:t>D</a:t>
                    </a:r>
                  </a:p>
                </p:txBody>
              </p:sp>
              <p:grpSp>
                <p:nvGrpSpPr>
                  <p:cNvPr id="64" name="Gruppieren 63"/>
                  <p:cNvGrpSpPr/>
                  <p:nvPr/>
                </p:nvGrpSpPr>
                <p:grpSpPr>
                  <a:xfrm>
                    <a:off x="5204671" y="2619599"/>
                    <a:ext cx="1527569" cy="378624"/>
                    <a:chOff x="5204671" y="2619599"/>
                    <a:chExt cx="1527569" cy="378624"/>
                  </a:xfrm>
                </p:grpSpPr>
                <p:sp>
                  <p:nvSpPr>
                    <p:cNvPr id="6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04671" y="2628891"/>
                      <a:ext cx="351378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800" b="1" dirty="0"/>
                        <a:t>A</a:t>
                      </a:r>
                    </a:p>
                  </p:txBody>
                </p:sp>
                <p:sp>
                  <p:nvSpPr>
                    <p:cNvPr id="6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80112" y="2619599"/>
                      <a:ext cx="312906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800" b="1" dirty="0"/>
                        <a:t>1</a:t>
                      </a:r>
                    </a:p>
                  </p:txBody>
                </p:sp>
                <p:sp>
                  <p:nvSpPr>
                    <p:cNvPr id="6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40152" y="2620870"/>
                      <a:ext cx="441146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800" b="1" dirty="0"/>
                        <a:t>18</a:t>
                      </a:r>
                    </a:p>
                  </p:txBody>
                </p:sp>
                <p:sp>
                  <p:nvSpPr>
                    <p:cNvPr id="6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91094" y="2620870"/>
                      <a:ext cx="441146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800" b="1" dirty="0"/>
                        <a:t>18</a:t>
                      </a:r>
                    </a:p>
                  </p:txBody>
                </p:sp>
              </p:grpSp>
            </p:grpSp>
            <p:sp>
              <p:nvSpPr>
                <p:cNvPr id="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004863" y="2860957"/>
                  <a:ext cx="35137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D</a:t>
                  </a:r>
                </a:p>
              </p:txBody>
            </p:sp>
            <p:grpSp>
              <p:nvGrpSpPr>
                <p:cNvPr id="57" name="Gruppieren 56"/>
                <p:cNvGrpSpPr/>
                <p:nvPr/>
              </p:nvGrpSpPr>
              <p:grpSpPr>
                <a:xfrm>
                  <a:off x="5204030" y="2844915"/>
                  <a:ext cx="1527569" cy="378624"/>
                  <a:chOff x="5204671" y="2619599"/>
                  <a:chExt cx="1527569" cy="378624"/>
                </a:xfrm>
              </p:grpSpPr>
              <p:sp>
                <p:nvSpPr>
                  <p:cNvPr id="5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04671" y="2628891"/>
                    <a:ext cx="35137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800" b="1" dirty="0"/>
                      <a:t>A</a:t>
                    </a:r>
                  </a:p>
                </p:txBody>
              </p:sp>
              <p:sp>
                <p:nvSpPr>
                  <p:cNvPr id="5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0112" y="2619599"/>
                    <a:ext cx="31290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800" b="1" dirty="0"/>
                      <a:t>1</a:t>
                    </a:r>
                  </a:p>
                </p:txBody>
              </p:sp>
              <p:sp>
                <p:nvSpPr>
                  <p:cNvPr id="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0152" y="2620870"/>
                    <a:ext cx="44114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800" b="1" dirty="0"/>
                      <a:t>18</a:t>
                    </a:r>
                  </a:p>
                </p:txBody>
              </p:sp>
              <p:sp>
                <p:nvSpPr>
                  <p:cNvPr id="6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91094" y="2620870"/>
                    <a:ext cx="44114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800" b="1" dirty="0"/>
                      <a:t>19</a:t>
                    </a:r>
                  </a:p>
                </p:txBody>
              </p:sp>
            </p:grpSp>
          </p:grpSp>
          <p:grpSp>
            <p:nvGrpSpPr>
              <p:cNvPr id="5" name="Gruppieren 4"/>
              <p:cNvGrpSpPr/>
              <p:nvPr/>
            </p:nvGrpSpPr>
            <p:grpSpPr>
              <a:xfrm>
                <a:off x="1450782" y="3619690"/>
                <a:ext cx="3122295" cy="385374"/>
                <a:chOff x="1450782" y="3619690"/>
                <a:chExt cx="3122295" cy="385374"/>
              </a:xfrm>
            </p:grpSpPr>
            <p:sp>
              <p:nvSpPr>
                <p:cNvPr id="7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450782" y="363573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7</a:t>
                  </a:r>
                </a:p>
              </p:txBody>
            </p:sp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51811" y="3619690"/>
                  <a:ext cx="35137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A</a:t>
                  </a:r>
                </a:p>
              </p:txBody>
            </p:sp>
            <p:sp>
              <p:nvSpPr>
                <p:cNvPr id="7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26901" y="362114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2</a:t>
                  </a:r>
                </a:p>
              </p:txBody>
            </p:sp>
            <p:sp>
              <p:nvSpPr>
                <p:cNvPr id="7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779550" y="3619690"/>
                  <a:ext cx="4411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18</a:t>
                  </a:r>
                </a:p>
              </p:txBody>
            </p:sp>
            <p:sp>
              <p:nvSpPr>
                <p:cNvPr id="7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31931" y="3621142"/>
                  <a:ext cx="4411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800" b="1" dirty="0"/>
                    <a:t>19</a:t>
                  </a:r>
                </a:p>
              </p:txBody>
            </p:sp>
          </p:grpSp>
        </p:grpSp>
        <p:grpSp>
          <p:nvGrpSpPr>
            <p:cNvPr id="37" name="Gruppieren 36"/>
            <p:cNvGrpSpPr/>
            <p:nvPr/>
          </p:nvGrpSpPr>
          <p:grpSpPr>
            <a:xfrm>
              <a:off x="5220072" y="3381055"/>
              <a:ext cx="2224142" cy="385374"/>
              <a:chOff x="2276842" y="3619690"/>
              <a:chExt cx="2224142" cy="385374"/>
            </a:xfrm>
          </p:grpSpPr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2276842" y="363573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800" b="1" dirty="0"/>
                  <a:t>3</a:t>
                </a:r>
                <a:endParaRPr lang="de-CH" altLang="de-DE" sz="1800" b="1" dirty="0"/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3051811" y="3619690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B</a:t>
                </a:r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3426901" y="362114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5</a:t>
                </a:r>
              </a:p>
            </p:txBody>
          </p:sp>
          <p:sp>
            <p:nvSpPr>
              <p:cNvPr id="41" name="Text Box 7"/>
              <p:cNvSpPr txBox="1">
                <a:spLocks noChangeArrowheads="1"/>
              </p:cNvSpPr>
              <p:nvPr/>
            </p:nvSpPr>
            <p:spPr bwMode="auto">
              <a:xfrm>
                <a:off x="3835697" y="361969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3</a:t>
                </a:r>
              </a:p>
            </p:txBody>
          </p:sp>
          <p:sp>
            <p:nvSpPr>
              <p:cNvPr id="42" name="Text Box 7"/>
              <p:cNvSpPr txBox="1">
                <a:spLocks noChangeArrowheads="1"/>
              </p:cNvSpPr>
              <p:nvPr/>
            </p:nvSpPr>
            <p:spPr bwMode="auto">
              <a:xfrm>
                <a:off x="4188078" y="362114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800" b="1" dirty="0"/>
                  <a:t>9</a:t>
                </a:r>
              </a:p>
            </p:txBody>
          </p:sp>
        </p:grpSp>
      </p:grpSp>
      <p:grpSp>
        <p:nvGrpSpPr>
          <p:cNvPr id="44" name="Gruppieren 43"/>
          <p:cNvGrpSpPr/>
          <p:nvPr/>
        </p:nvGrpSpPr>
        <p:grpSpPr>
          <a:xfrm>
            <a:off x="4779192" y="3619690"/>
            <a:ext cx="2665022" cy="377353"/>
            <a:chOff x="1835962" y="3619690"/>
            <a:chExt cx="2665022" cy="377353"/>
          </a:xfrm>
        </p:grpSpPr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835962" y="362771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 b="1" dirty="0">
                  <a:solidFill>
                    <a:srgbClr val="FF0000"/>
                  </a:solidFill>
                </a:rPr>
                <a:t>7</a:t>
              </a:r>
              <a:endParaRPr lang="de-CH" altLang="de-DE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3051811" y="361969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3426901" y="36211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3739445" y="361969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188078" y="36211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2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Satz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(Ende)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11 ► 3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Hochdorf nimmt Time-out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11 ► 2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verliert Service </a:t>
            </a:r>
          </a:p>
          <a:p>
            <a:pPr marL="265113" lvl="8" indent="-265113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6 ► 1 Pkt. verliert Service 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13 ► 2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Luzern nimmt Time-out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Nr. 13 ► 1 Pkt.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Dauer 14 Minuten</a:t>
            </a: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115616" y="1340768"/>
            <a:ext cx="7847926" cy="1584176"/>
            <a:chOff x="1115616" y="1628800"/>
            <a:chExt cx="7847926" cy="158417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628800"/>
              <a:ext cx="7847926" cy="1584176"/>
            </a:xfrm>
            <a:prstGeom prst="rect">
              <a:avLst/>
            </a:prstGeom>
            <a:ln w="25400">
              <a:solidFill>
                <a:srgbClr val="FFC000"/>
              </a:solidFill>
            </a:ln>
          </p:spPr>
        </p:pic>
        <p:sp>
          <p:nvSpPr>
            <p:cNvPr id="30" name="Textfeld 29"/>
            <p:cNvSpPr txBox="1"/>
            <p:nvPr/>
          </p:nvSpPr>
          <p:spPr>
            <a:xfrm>
              <a:off x="4471919" y="1679938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H‘dorf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739535" y="1668905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Luzern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555776" y="1655875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5117121" y="1637962"/>
              <a:ext cx="142875" cy="142875"/>
              <a:chOff x="3282" y="3135"/>
              <a:chExt cx="162" cy="138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3" name="Group 22"/>
            <p:cNvGrpSpPr>
              <a:grpSpLocks/>
            </p:cNvGrpSpPr>
            <p:nvPr/>
          </p:nvGrpSpPr>
          <p:grpSpPr bwMode="auto">
            <a:xfrm>
              <a:off x="3387969" y="1766299"/>
              <a:ext cx="142875" cy="142875"/>
              <a:chOff x="3282" y="3135"/>
              <a:chExt cx="162" cy="138"/>
            </a:xfrm>
          </p:grpSpPr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V="1">
              <a:off x="4004681" y="2744833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1411307" y="2758006"/>
              <a:ext cx="142875" cy="142875"/>
              <a:chOff x="3282" y="3135"/>
              <a:chExt cx="162" cy="138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40" name="Textfeld 39"/>
            <p:cNvSpPr txBox="1"/>
            <p:nvPr/>
          </p:nvSpPr>
          <p:spPr>
            <a:xfrm>
              <a:off x="1555685" y="1687778"/>
              <a:ext cx="648072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18:57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379766" y="2028945"/>
              <a:ext cx="2131713" cy="312096"/>
              <a:chOff x="6280109" y="4293096"/>
              <a:chExt cx="2131713" cy="312096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" name="Textfeld 69"/>
            <p:cNvSpPr txBox="1"/>
            <p:nvPr/>
          </p:nvSpPr>
          <p:spPr>
            <a:xfrm>
              <a:off x="4283968" y="1639833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3923928" y="2020877"/>
              <a:ext cx="2062248" cy="311961"/>
              <a:chOff x="3667980" y="4301117"/>
              <a:chExt cx="2062248" cy="311961"/>
            </a:xfrm>
          </p:grpSpPr>
          <p:sp>
            <p:nvSpPr>
              <p:cNvPr id="72" name="Text Box 23"/>
              <p:cNvSpPr txBox="1">
                <a:spLocks noChangeArrowheads="1"/>
              </p:cNvSpPr>
              <p:nvPr/>
            </p:nvSpPr>
            <p:spPr bwMode="auto">
              <a:xfrm>
                <a:off x="3667980" y="43029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1400" b="1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73" name="Text Box 23"/>
              <p:cNvSpPr txBox="1">
                <a:spLocks noChangeArrowheads="1"/>
              </p:cNvSpPr>
              <p:nvPr/>
            </p:nvSpPr>
            <p:spPr bwMode="auto">
              <a:xfrm>
                <a:off x="4038100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4390119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9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 Box 23"/>
              <p:cNvSpPr txBox="1">
                <a:spLocks noChangeArrowheads="1"/>
              </p:cNvSpPr>
              <p:nvPr/>
            </p:nvSpPr>
            <p:spPr bwMode="auto">
              <a:xfrm>
                <a:off x="4734117" y="43051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Text Box 23"/>
              <p:cNvSpPr txBox="1">
                <a:spLocks noChangeArrowheads="1"/>
              </p:cNvSpPr>
              <p:nvPr/>
            </p:nvSpPr>
            <p:spPr bwMode="auto">
              <a:xfrm>
                <a:off x="5086317" y="430111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Text Box 23"/>
              <p:cNvSpPr txBox="1">
                <a:spLocks noChangeArrowheads="1"/>
              </p:cNvSpPr>
              <p:nvPr/>
            </p:nvSpPr>
            <p:spPr bwMode="auto">
              <a:xfrm>
                <a:off x="5446176" y="430530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7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9" name="Gruppieren 78"/>
            <p:cNvGrpSpPr/>
            <p:nvPr/>
          </p:nvGrpSpPr>
          <p:grpSpPr>
            <a:xfrm>
              <a:off x="6472735" y="2012903"/>
              <a:ext cx="2131713" cy="312096"/>
              <a:chOff x="6280109" y="4293096"/>
              <a:chExt cx="2131713" cy="312096"/>
            </a:xfrm>
          </p:grpSpPr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1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5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6" name="Textfeld 85"/>
            <p:cNvSpPr txBox="1"/>
            <p:nvPr/>
          </p:nvSpPr>
          <p:spPr>
            <a:xfrm>
              <a:off x="6880086" y="1636821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055386" y="1628800"/>
            <a:ext cx="76201" cy="228600"/>
            <a:chOff x="6055386" y="1628800"/>
            <a:chExt cx="76201" cy="228600"/>
          </a:xfrm>
        </p:grpSpPr>
        <p:sp>
          <p:nvSpPr>
            <p:cNvPr id="87" name="Line 17"/>
            <p:cNvSpPr>
              <a:spLocks noChangeShapeType="1"/>
            </p:cNvSpPr>
            <p:nvPr/>
          </p:nvSpPr>
          <p:spPr bwMode="auto">
            <a:xfrm flipV="1">
              <a:off x="6055387" y="170099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6055386" y="162880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6055387" y="178120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495860" y="2537138"/>
            <a:ext cx="451769" cy="307777"/>
            <a:chOff x="3495860" y="2537138"/>
            <a:chExt cx="451769" cy="307777"/>
          </a:xfrm>
        </p:grpSpPr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3495860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93" name="Text Box 23"/>
            <p:cNvSpPr txBox="1">
              <a:spLocks noChangeArrowheads="1"/>
            </p:cNvSpPr>
            <p:nvPr/>
          </p:nvSpPr>
          <p:spPr bwMode="auto">
            <a:xfrm>
              <a:off x="3663577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6055913" y="186451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3822381" y="24000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3679649" y="164484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631978" y="161275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 flipV="1">
            <a:off x="1867418" y="244495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Line 17"/>
          <p:cNvSpPr>
            <a:spLocks noChangeShapeType="1"/>
          </p:cNvSpPr>
          <p:nvPr/>
        </p:nvSpPr>
        <p:spPr bwMode="auto">
          <a:xfrm flipV="1">
            <a:off x="3679649" y="174091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3687671" y="182914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8632340" y="1692787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8632159" y="177281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4" name="Text Box 23"/>
          <p:cNvSpPr txBox="1">
            <a:spLocks noChangeArrowheads="1"/>
          </p:cNvSpPr>
          <p:nvPr/>
        </p:nvSpPr>
        <p:spPr bwMode="auto">
          <a:xfrm>
            <a:off x="1707722" y="241587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6055913" y="19408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6" name="Line 17"/>
          <p:cNvSpPr>
            <a:spLocks noChangeShapeType="1"/>
          </p:cNvSpPr>
          <p:nvPr/>
        </p:nvSpPr>
        <p:spPr bwMode="auto">
          <a:xfrm flipV="1">
            <a:off x="4359805" y="244495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" name="Gruppieren 7"/>
          <p:cNvGrpSpPr/>
          <p:nvPr/>
        </p:nvGrpSpPr>
        <p:grpSpPr>
          <a:xfrm>
            <a:off x="1708084" y="1900790"/>
            <a:ext cx="451769" cy="471972"/>
            <a:chOff x="1708084" y="1900790"/>
            <a:chExt cx="451769" cy="471972"/>
          </a:xfrm>
        </p:grpSpPr>
        <p:sp>
          <p:nvSpPr>
            <p:cNvPr id="107" name="Text Box 23"/>
            <p:cNvSpPr txBox="1">
              <a:spLocks noChangeArrowheads="1"/>
            </p:cNvSpPr>
            <p:nvPr/>
          </p:nvSpPr>
          <p:spPr bwMode="auto">
            <a:xfrm>
              <a:off x="1795591" y="190079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09" name="Text Box 23"/>
            <p:cNvSpPr txBox="1">
              <a:spLocks noChangeArrowheads="1"/>
            </p:cNvSpPr>
            <p:nvPr/>
          </p:nvSpPr>
          <p:spPr bwMode="auto">
            <a:xfrm>
              <a:off x="1708084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0" name="Text Box 23"/>
            <p:cNvSpPr txBox="1">
              <a:spLocks noChangeArrowheads="1"/>
            </p:cNvSpPr>
            <p:nvPr/>
          </p:nvSpPr>
          <p:spPr bwMode="auto">
            <a:xfrm>
              <a:off x="1875801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5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6800569" y="1884929"/>
            <a:ext cx="451769" cy="471972"/>
            <a:chOff x="1708084" y="1900790"/>
            <a:chExt cx="451769" cy="471972"/>
          </a:xfrm>
        </p:grpSpPr>
        <p:sp>
          <p:nvSpPr>
            <p:cNvPr id="112" name="Text Box 23"/>
            <p:cNvSpPr txBox="1">
              <a:spLocks noChangeArrowheads="1"/>
            </p:cNvSpPr>
            <p:nvPr/>
          </p:nvSpPr>
          <p:spPr bwMode="auto">
            <a:xfrm>
              <a:off x="1795591" y="190079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1708084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4" name="Text Box 23"/>
            <p:cNvSpPr txBox="1">
              <a:spLocks noChangeArrowheads="1"/>
            </p:cNvSpPr>
            <p:nvPr/>
          </p:nvSpPr>
          <p:spPr bwMode="auto">
            <a:xfrm>
              <a:off x="1875801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5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5" name="Line 17"/>
          <p:cNvSpPr>
            <a:spLocks noChangeShapeType="1"/>
          </p:cNvSpPr>
          <p:nvPr/>
        </p:nvSpPr>
        <p:spPr bwMode="auto">
          <a:xfrm flipV="1">
            <a:off x="6071956" y="201308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6" name="Line 17"/>
          <p:cNvSpPr>
            <a:spLocks noChangeShapeType="1"/>
          </p:cNvSpPr>
          <p:nvPr/>
        </p:nvSpPr>
        <p:spPr bwMode="auto">
          <a:xfrm flipV="1">
            <a:off x="6055914" y="20932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7" name="Line 17"/>
          <p:cNvSpPr>
            <a:spLocks noChangeShapeType="1"/>
          </p:cNvSpPr>
          <p:nvPr/>
        </p:nvSpPr>
        <p:spPr bwMode="auto">
          <a:xfrm flipV="1">
            <a:off x="6063935" y="216548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118" name="Gruppieren 117"/>
          <p:cNvGrpSpPr/>
          <p:nvPr/>
        </p:nvGrpSpPr>
        <p:grpSpPr>
          <a:xfrm>
            <a:off x="8560664" y="2516959"/>
            <a:ext cx="451769" cy="307777"/>
            <a:chOff x="3495860" y="2537138"/>
            <a:chExt cx="451769" cy="307777"/>
          </a:xfrm>
        </p:grpSpPr>
        <p:sp>
          <p:nvSpPr>
            <p:cNvPr id="119" name="Text Box 23"/>
            <p:cNvSpPr txBox="1">
              <a:spLocks noChangeArrowheads="1"/>
            </p:cNvSpPr>
            <p:nvPr/>
          </p:nvSpPr>
          <p:spPr bwMode="auto">
            <a:xfrm>
              <a:off x="3495860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3663577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1" name="Text Box 23"/>
          <p:cNvSpPr txBox="1">
            <a:spLocks noChangeArrowheads="1"/>
          </p:cNvSpPr>
          <p:nvPr/>
        </p:nvSpPr>
        <p:spPr bwMode="auto">
          <a:xfrm>
            <a:off x="8316416" y="13518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 flipV="1">
            <a:off x="6055913" y="2248617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91" name="Gruppieren 90"/>
          <p:cNvGrpSpPr/>
          <p:nvPr/>
        </p:nvGrpSpPr>
        <p:grpSpPr>
          <a:xfrm>
            <a:off x="6800569" y="2044987"/>
            <a:ext cx="451769" cy="471972"/>
            <a:chOff x="6800569" y="4037148"/>
            <a:chExt cx="451769" cy="471972"/>
          </a:xfrm>
        </p:grpSpPr>
        <p:sp>
          <p:nvSpPr>
            <p:cNvPr id="103" name="Text Box 23"/>
            <p:cNvSpPr txBox="1">
              <a:spLocks noChangeArrowheads="1"/>
            </p:cNvSpPr>
            <p:nvPr/>
          </p:nvSpPr>
          <p:spPr bwMode="auto">
            <a:xfrm>
              <a:off x="6888076" y="4037148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08" name="Text Box 23"/>
            <p:cNvSpPr txBox="1">
              <a:spLocks noChangeArrowheads="1"/>
            </p:cNvSpPr>
            <p:nvPr/>
          </p:nvSpPr>
          <p:spPr bwMode="auto">
            <a:xfrm>
              <a:off x="6800569" y="420134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22" name="Text Box 23"/>
            <p:cNvSpPr txBox="1">
              <a:spLocks noChangeArrowheads="1"/>
            </p:cNvSpPr>
            <p:nvPr/>
          </p:nvSpPr>
          <p:spPr bwMode="auto">
            <a:xfrm>
              <a:off x="6968286" y="420134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9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5" name="Ellipse 124"/>
          <p:cNvSpPr/>
          <p:nvPr/>
        </p:nvSpPr>
        <p:spPr>
          <a:xfrm>
            <a:off x="6914147" y="1924853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23" name="Text Box 23"/>
          <p:cNvSpPr txBox="1">
            <a:spLocks noChangeArrowheads="1"/>
          </p:cNvSpPr>
          <p:nvPr/>
        </p:nvSpPr>
        <p:spPr bwMode="auto">
          <a:xfrm>
            <a:off x="4183327" y="239700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9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24" name="Line 17"/>
          <p:cNvSpPr>
            <a:spLocks noChangeShapeType="1"/>
          </p:cNvSpPr>
          <p:nvPr/>
        </p:nvSpPr>
        <p:spPr bwMode="auto">
          <a:xfrm flipV="1">
            <a:off x="8631797" y="184865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7" name="Line 17"/>
          <p:cNvSpPr>
            <a:spLocks noChangeShapeType="1"/>
          </p:cNvSpPr>
          <p:nvPr/>
        </p:nvSpPr>
        <p:spPr bwMode="auto">
          <a:xfrm flipV="1">
            <a:off x="7296091" y="243693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9" name="Line 17"/>
          <p:cNvSpPr>
            <a:spLocks noChangeShapeType="1"/>
          </p:cNvSpPr>
          <p:nvPr/>
        </p:nvSpPr>
        <p:spPr bwMode="auto">
          <a:xfrm flipV="1">
            <a:off x="8628511" y="193688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0" name="Line 17"/>
          <p:cNvSpPr>
            <a:spLocks noChangeShapeType="1"/>
          </p:cNvSpPr>
          <p:nvPr/>
        </p:nvSpPr>
        <p:spPr bwMode="auto">
          <a:xfrm flipV="1">
            <a:off x="8640180" y="200853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1" name="Text Box 23"/>
          <p:cNvSpPr txBox="1">
            <a:spLocks noChangeArrowheads="1"/>
          </p:cNvSpPr>
          <p:nvPr/>
        </p:nvSpPr>
        <p:spPr bwMode="auto">
          <a:xfrm>
            <a:off x="7126728" y="2388985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6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 flipV="1">
            <a:off x="6071774" y="233283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3" name="Line 17"/>
          <p:cNvSpPr>
            <a:spLocks noChangeShapeType="1"/>
          </p:cNvSpPr>
          <p:nvPr/>
        </p:nvSpPr>
        <p:spPr bwMode="auto">
          <a:xfrm flipV="1">
            <a:off x="4716016" y="245297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4" name="Line 17"/>
          <p:cNvSpPr>
            <a:spLocks noChangeShapeType="1"/>
          </p:cNvSpPr>
          <p:nvPr/>
        </p:nvSpPr>
        <p:spPr bwMode="auto">
          <a:xfrm flipV="1">
            <a:off x="6176048" y="16288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5" name="Line 17"/>
          <p:cNvSpPr>
            <a:spLocks noChangeShapeType="1"/>
          </p:cNvSpPr>
          <p:nvPr/>
        </p:nvSpPr>
        <p:spPr bwMode="auto">
          <a:xfrm flipV="1">
            <a:off x="6184069" y="169661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6" name="Text Box 23"/>
          <p:cNvSpPr txBox="1">
            <a:spLocks noChangeArrowheads="1"/>
          </p:cNvSpPr>
          <p:nvPr/>
        </p:nvSpPr>
        <p:spPr bwMode="auto">
          <a:xfrm>
            <a:off x="4510196" y="240484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12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37" name="Line 17"/>
          <p:cNvSpPr>
            <a:spLocks noChangeShapeType="1"/>
          </p:cNvSpPr>
          <p:nvPr/>
        </p:nvSpPr>
        <p:spPr bwMode="auto">
          <a:xfrm flipV="1">
            <a:off x="8623957" y="208491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8" name="Ellipse 137"/>
          <p:cNvSpPr/>
          <p:nvPr/>
        </p:nvSpPr>
        <p:spPr bwMode="auto">
          <a:xfrm>
            <a:off x="8556503" y="2040794"/>
            <a:ext cx="200163" cy="15604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9" name="Line 17"/>
          <p:cNvSpPr>
            <a:spLocks noChangeShapeType="1"/>
          </p:cNvSpPr>
          <p:nvPr/>
        </p:nvSpPr>
        <p:spPr bwMode="auto">
          <a:xfrm flipV="1">
            <a:off x="7664152" y="242088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6" name="Line 17"/>
          <p:cNvSpPr>
            <a:spLocks noChangeShapeType="1"/>
          </p:cNvSpPr>
          <p:nvPr/>
        </p:nvSpPr>
        <p:spPr bwMode="auto">
          <a:xfrm flipV="1">
            <a:off x="8636532" y="2160567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8" name="Line 17"/>
          <p:cNvSpPr>
            <a:spLocks noChangeShapeType="1"/>
          </p:cNvSpPr>
          <p:nvPr/>
        </p:nvSpPr>
        <p:spPr bwMode="auto">
          <a:xfrm flipV="1">
            <a:off x="8640180" y="2240596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0" name="Line 17"/>
          <p:cNvSpPr>
            <a:spLocks noChangeShapeType="1"/>
          </p:cNvSpPr>
          <p:nvPr/>
        </p:nvSpPr>
        <p:spPr bwMode="auto">
          <a:xfrm flipV="1">
            <a:off x="8640180" y="2316796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141" name="Gruppieren 140"/>
          <p:cNvGrpSpPr/>
          <p:nvPr/>
        </p:nvGrpSpPr>
        <p:grpSpPr>
          <a:xfrm>
            <a:off x="5924110" y="2549043"/>
            <a:ext cx="550525" cy="276999"/>
            <a:chOff x="3427531" y="2537138"/>
            <a:chExt cx="550525" cy="276999"/>
          </a:xfrm>
        </p:grpSpPr>
        <p:sp>
          <p:nvSpPr>
            <p:cNvPr id="142" name="Text Box 23"/>
            <p:cNvSpPr txBox="1">
              <a:spLocks noChangeArrowheads="1"/>
            </p:cNvSpPr>
            <p:nvPr/>
          </p:nvSpPr>
          <p:spPr bwMode="auto">
            <a:xfrm>
              <a:off x="3427531" y="2537138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12</a:t>
              </a:r>
              <a:endParaRPr lang="de-CH" altLang="de-DE" sz="12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Text Box 23"/>
            <p:cNvSpPr txBox="1">
              <a:spLocks noChangeArrowheads="1"/>
            </p:cNvSpPr>
            <p:nvPr/>
          </p:nvSpPr>
          <p:spPr bwMode="auto">
            <a:xfrm>
              <a:off x="3623472" y="2537138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10</a:t>
              </a:r>
              <a:endParaRPr lang="de-CH" altLang="de-DE" sz="12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4" name="Line 17"/>
          <p:cNvSpPr>
            <a:spLocks noChangeShapeType="1"/>
          </p:cNvSpPr>
          <p:nvPr/>
        </p:nvSpPr>
        <p:spPr bwMode="auto">
          <a:xfrm flipV="1">
            <a:off x="8744454" y="1608566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5" name="Line 17"/>
          <p:cNvSpPr>
            <a:spLocks noChangeShapeType="1"/>
          </p:cNvSpPr>
          <p:nvPr/>
        </p:nvSpPr>
        <p:spPr bwMode="auto">
          <a:xfrm flipV="1">
            <a:off x="8752475" y="1676745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6183887" y="1772816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7" name="Line 17"/>
          <p:cNvSpPr>
            <a:spLocks noChangeShapeType="1"/>
          </p:cNvSpPr>
          <p:nvPr/>
        </p:nvSpPr>
        <p:spPr bwMode="auto">
          <a:xfrm flipV="1">
            <a:off x="5084077" y="2445133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8" name="Text Box 23"/>
          <p:cNvSpPr txBox="1">
            <a:spLocks noChangeArrowheads="1"/>
          </p:cNvSpPr>
          <p:nvPr/>
        </p:nvSpPr>
        <p:spPr bwMode="auto">
          <a:xfrm>
            <a:off x="7449755" y="238898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12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9" name="Text Box 23"/>
          <p:cNvSpPr txBox="1">
            <a:spLocks noChangeArrowheads="1"/>
          </p:cNvSpPr>
          <p:nvPr/>
        </p:nvSpPr>
        <p:spPr bwMode="auto">
          <a:xfrm>
            <a:off x="4859851" y="240484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14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50" name="Line 17"/>
          <p:cNvSpPr>
            <a:spLocks noChangeShapeType="1"/>
          </p:cNvSpPr>
          <p:nvPr/>
        </p:nvSpPr>
        <p:spPr bwMode="auto">
          <a:xfrm flipV="1">
            <a:off x="6180239" y="1861048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1" name="Line 17"/>
          <p:cNvSpPr>
            <a:spLocks noChangeShapeType="1"/>
          </p:cNvSpPr>
          <p:nvPr/>
        </p:nvSpPr>
        <p:spPr bwMode="auto">
          <a:xfrm flipV="1">
            <a:off x="8752293" y="1764976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2" name="Line 17"/>
          <p:cNvSpPr>
            <a:spLocks noChangeShapeType="1"/>
          </p:cNvSpPr>
          <p:nvPr/>
        </p:nvSpPr>
        <p:spPr bwMode="auto">
          <a:xfrm flipV="1">
            <a:off x="8020363" y="2428909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3" name="Line 17"/>
          <p:cNvSpPr>
            <a:spLocks noChangeShapeType="1"/>
          </p:cNvSpPr>
          <p:nvPr/>
        </p:nvSpPr>
        <p:spPr bwMode="auto">
          <a:xfrm flipV="1">
            <a:off x="8760133" y="1845187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4" name="Line 17"/>
          <p:cNvSpPr>
            <a:spLocks noChangeShapeType="1"/>
          </p:cNvSpPr>
          <p:nvPr/>
        </p:nvSpPr>
        <p:spPr bwMode="auto">
          <a:xfrm flipV="1">
            <a:off x="8752294" y="1925397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155" name="Gruppieren 154"/>
          <p:cNvGrpSpPr/>
          <p:nvPr/>
        </p:nvGrpSpPr>
        <p:grpSpPr>
          <a:xfrm>
            <a:off x="8492335" y="2701443"/>
            <a:ext cx="550525" cy="276999"/>
            <a:chOff x="3427531" y="2537138"/>
            <a:chExt cx="550525" cy="276999"/>
          </a:xfrm>
        </p:grpSpPr>
        <p:sp>
          <p:nvSpPr>
            <p:cNvPr id="156" name="Text Box 23"/>
            <p:cNvSpPr txBox="1">
              <a:spLocks noChangeArrowheads="1"/>
            </p:cNvSpPr>
            <p:nvPr/>
          </p:nvSpPr>
          <p:spPr bwMode="auto">
            <a:xfrm>
              <a:off x="3427531" y="2537138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15</a:t>
              </a:r>
              <a:endParaRPr lang="de-CH" altLang="de-DE" sz="12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" name="Text Box 23"/>
            <p:cNvSpPr txBox="1">
              <a:spLocks noChangeArrowheads="1"/>
            </p:cNvSpPr>
            <p:nvPr/>
          </p:nvSpPr>
          <p:spPr bwMode="auto">
            <a:xfrm>
              <a:off x="3623472" y="2537138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14</a:t>
              </a:r>
              <a:endParaRPr lang="de-CH" altLang="de-DE" sz="12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8" name="Line 17"/>
          <p:cNvSpPr>
            <a:spLocks noChangeShapeType="1"/>
          </p:cNvSpPr>
          <p:nvPr/>
        </p:nvSpPr>
        <p:spPr bwMode="auto">
          <a:xfrm flipV="1">
            <a:off x="8756485" y="2004882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0" name="Text Box 23"/>
          <p:cNvSpPr txBox="1">
            <a:spLocks noChangeArrowheads="1"/>
          </p:cNvSpPr>
          <p:nvPr/>
        </p:nvSpPr>
        <p:spPr bwMode="auto">
          <a:xfrm>
            <a:off x="7801774" y="2388804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16</a:t>
            </a:r>
            <a:endParaRPr lang="de-CH" alt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1" name="Ellipse 160"/>
          <p:cNvSpPr/>
          <p:nvPr/>
        </p:nvSpPr>
        <p:spPr bwMode="auto">
          <a:xfrm>
            <a:off x="7900410" y="2412867"/>
            <a:ext cx="208184" cy="22219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2" name="Ellipse 161"/>
          <p:cNvSpPr/>
          <p:nvPr/>
        </p:nvSpPr>
        <p:spPr bwMode="auto">
          <a:xfrm>
            <a:off x="4948082" y="2420888"/>
            <a:ext cx="208184" cy="22219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63" name="Gerade Verbindung 162"/>
          <p:cNvCxnSpPr/>
          <p:nvPr/>
        </p:nvCxnSpPr>
        <p:spPr>
          <a:xfrm>
            <a:off x="6156225" y="1948916"/>
            <a:ext cx="1439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163"/>
          <p:cNvCxnSpPr/>
          <p:nvPr/>
        </p:nvCxnSpPr>
        <p:spPr>
          <a:xfrm>
            <a:off x="8716429" y="2092751"/>
            <a:ext cx="1439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 Verbindung 164"/>
          <p:cNvCxnSpPr/>
          <p:nvPr/>
        </p:nvCxnSpPr>
        <p:spPr>
          <a:xfrm>
            <a:off x="6219982" y="1933735"/>
            <a:ext cx="0" cy="5116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165"/>
          <p:cNvCxnSpPr/>
          <p:nvPr/>
        </p:nvCxnSpPr>
        <p:spPr>
          <a:xfrm>
            <a:off x="6320288" y="1626468"/>
            <a:ext cx="0" cy="8265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166"/>
          <p:cNvCxnSpPr/>
          <p:nvPr/>
        </p:nvCxnSpPr>
        <p:spPr>
          <a:xfrm>
            <a:off x="8778587" y="2094755"/>
            <a:ext cx="0" cy="3421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 Verbindung 167"/>
          <p:cNvCxnSpPr/>
          <p:nvPr/>
        </p:nvCxnSpPr>
        <p:spPr>
          <a:xfrm>
            <a:off x="8892480" y="1613619"/>
            <a:ext cx="0" cy="8233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feld 168"/>
          <p:cNvSpPr txBox="1"/>
          <p:nvPr/>
        </p:nvSpPr>
        <p:spPr>
          <a:xfrm>
            <a:off x="5444117" y="1367843"/>
            <a:ext cx="64807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19:11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7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8" grpId="0" animBg="1"/>
      <p:bldP spid="140" grpId="0" animBg="1"/>
      <p:bldP spid="144" grpId="0" animBg="1"/>
      <p:bldP spid="145" grpId="0" animBg="1"/>
      <p:bldP spid="146" grpId="0" animBg="1"/>
      <p:bldP spid="147" grpId="0" animBg="1"/>
      <p:bldP spid="148" grpId="0"/>
      <p:bldP spid="149" grpId="0"/>
      <p:bldP spid="150" grpId="0" animBg="1"/>
      <p:bldP spid="151" grpId="0" animBg="1"/>
      <p:bldP spid="152" grpId="0" animBg="1"/>
      <p:bldP spid="153" grpId="0" animBg="1"/>
      <p:bldP spid="154" grpId="0" animBg="1"/>
      <p:bldP spid="158" grpId="0" animBg="1"/>
      <p:bldP spid="160" grpId="0"/>
      <p:bldP spid="161" grpId="0" animBg="1"/>
      <p:bldP spid="162" grpId="0" animBg="1"/>
      <p:bldP spid="16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Endresultat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(5. Satz)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115616" y="1340768"/>
            <a:ext cx="7847926" cy="1584176"/>
            <a:chOff x="1115616" y="1628800"/>
            <a:chExt cx="7847926" cy="158417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628800"/>
              <a:ext cx="7847926" cy="1584176"/>
            </a:xfrm>
            <a:prstGeom prst="rect">
              <a:avLst/>
            </a:prstGeom>
            <a:ln w="25400">
              <a:solidFill>
                <a:srgbClr val="FFC000"/>
              </a:solidFill>
            </a:ln>
          </p:spPr>
        </p:pic>
        <p:sp>
          <p:nvSpPr>
            <p:cNvPr id="30" name="Textfeld 29"/>
            <p:cNvSpPr txBox="1"/>
            <p:nvPr/>
          </p:nvSpPr>
          <p:spPr>
            <a:xfrm>
              <a:off x="4471919" y="1679938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H‘dorf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739535" y="1668905"/>
              <a:ext cx="764195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Luzern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555776" y="1655875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5117121" y="1637962"/>
              <a:ext cx="142875" cy="142875"/>
              <a:chOff x="3282" y="3135"/>
              <a:chExt cx="162" cy="138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3" name="Group 22"/>
            <p:cNvGrpSpPr>
              <a:grpSpLocks/>
            </p:cNvGrpSpPr>
            <p:nvPr/>
          </p:nvGrpSpPr>
          <p:grpSpPr bwMode="auto">
            <a:xfrm>
              <a:off x="3387969" y="1766299"/>
              <a:ext cx="142875" cy="142875"/>
              <a:chOff x="3282" y="3135"/>
              <a:chExt cx="162" cy="138"/>
            </a:xfrm>
          </p:grpSpPr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V="1">
              <a:off x="4004681" y="2744833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1411307" y="2758006"/>
              <a:ext cx="142875" cy="142875"/>
              <a:chOff x="3282" y="3135"/>
              <a:chExt cx="162" cy="138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282" y="3135"/>
                <a:ext cx="162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 flipH="1">
                <a:off x="3288" y="3135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40" name="Textfeld 39"/>
            <p:cNvSpPr txBox="1"/>
            <p:nvPr/>
          </p:nvSpPr>
          <p:spPr>
            <a:xfrm>
              <a:off x="1555685" y="1687778"/>
              <a:ext cx="648072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18:57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379766" y="2028945"/>
              <a:ext cx="2131713" cy="312096"/>
              <a:chOff x="6280109" y="4293096"/>
              <a:chExt cx="2131713" cy="312096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" name="Textfeld 69"/>
            <p:cNvSpPr txBox="1"/>
            <p:nvPr/>
          </p:nvSpPr>
          <p:spPr>
            <a:xfrm>
              <a:off x="4283968" y="1639833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3923928" y="2020877"/>
              <a:ext cx="2062248" cy="311961"/>
              <a:chOff x="3667980" y="4301117"/>
              <a:chExt cx="2062248" cy="311961"/>
            </a:xfrm>
          </p:grpSpPr>
          <p:sp>
            <p:nvSpPr>
              <p:cNvPr id="72" name="Text Box 23"/>
              <p:cNvSpPr txBox="1">
                <a:spLocks noChangeArrowheads="1"/>
              </p:cNvSpPr>
              <p:nvPr/>
            </p:nvSpPr>
            <p:spPr bwMode="auto">
              <a:xfrm>
                <a:off x="3667980" y="43029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CH" altLang="de-DE" sz="1400" b="1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73" name="Text Box 23"/>
              <p:cNvSpPr txBox="1">
                <a:spLocks noChangeArrowheads="1"/>
              </p:cNvSpPr>
              <p:nvPr/>
            </p:nvSpPr>
            <p:spPr bwMode="auto">
              <a:xfrm>
                <a:off x="4038100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4390119" y="43029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9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 Box 23"/>
              <p:cNvSpPr txBox="1">
                <a:spLocks noChangeArrowheads="1"/>
              </p:cNvSpPr>
              <p:nvPr/>
            </p:nvSpPr>
            <p:spPr bwMode="auto">
              <a:xfrm>
                <a:off x="4734117" y="43051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Text Box 23"/>
              <p:cNvSpPr txBox="1">
                <a:spLocks noChangeArrowheads="1"/>
              </p:cNvSpPr>
              <p:nvPr/>
            </p:nvSpPr>
            <p:spPr bwMode="auto">
              <a:xfrm>
                <a:off x="5086317" y="430111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Text Box 23"/>
              <p:cNvSpPr txBox="1">
                <a:spLocks noChangeArrowheads="1"/>
              </p:cNvSpPr>
              <p:nvPr/>
            </p:nvSpPr>
            <p:spPr bwMode="auto">
              <a:xfrm>
                <a:off x="5446176" y="430530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7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9" name="Gruppieren 78"/>
            <p:cNvGrpSpPr/>
            <p:nvPr/>
          </p:nvGrpSpPr>
          <p:grpSpPr>
            <a:xfrm>
              <a:off x="6472735" y="2012903"/>
              <a:ext cx="2131713" cy="312096"/>
              <a:chOff x="6280109" y="4293096"/>
              <a:chExt cx="2131713" cy="312096"/>
            </a:xfrm>
          </p:grpSpPr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6280109" y="42974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15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1" name="Text Box 23"/>
              <p:cNvSpPr txBox="1">
                <a:spLocks noChangeArrowheads="1"/>
              </p:cNvSpPr>
              <p:nvPr/>
            </p:nvSpPr>
            <p:spPr bwMode="auto">
              <a:xfrm>
                <a:off x="6625013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12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" name="Text Box 23"/>
              <p:cNvSpPr txBox="1">
                <a:spLocks noChangeArrowheads="1"/>
              </p:cNvSpPr>
              <p:nvPr/>
            </p:nvSpPr>
            <p:spPr bwMode="auto">
              <a:xfrm>
                <a:off x="6964971" y="429741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16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" name="Text Box 23"/>
              <p:cNvSpPr txBox="1">
                <a:spLocks noChangeArrowheads="1"/>
              </p:cNvSpPr>
              <p:nvPr/>
            </p:nvSpPr>
            <p:spPr bwMode="auto">
              <a:xfrm>
                <a:off x="7324346" y="4297414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11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" name="Text Box 23"/>
              <p:cNvSpPr txBox="1">
                <a:spLocks noChangeArrowheads="1"/>
              </p:cNvSpPr>
              <p:nvPr/>
            </p:nvSpPr>
            <p:spPr bwMode="auto">
              <a:xfrm>
                <a:off x="766834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13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5" name="Text Box 23"/>
              <p:cNvSpPr txBox="1">
                <a:spLocks noChangeArrowheads="1"/>
              </p:cNvSpPr>
              <p:nvPr/>
            </p:nvSpPr>
            <p:spPr bwMode="auto">
              <a:xfrm>
                <a:off x="8028384" y="42930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de-DE" sz="1400" b="1" dirty="0">
                    <a:latin typeface="Arial" charset="0"/>
                    <a:cs typeface="Arial" charset="0"/>
                  </a:rPr>
                  <a:t>14</a:t>
                </a:r>
                <a:endParaRPr lang="de-CH" altLang="de-DE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6" name="Textfeld 85"/>
            <p:cNvSpPr txBox="1"/>
            <p:nvPr/>
          </p:nvSpPr>
          <p:spPr>
            <a:xfrm>
              <a:off x="6880086" y="1636821"/>
              <a:ext cx="26013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055386" y="1628800"/>
            <a:ext cx="76201" cy="228600"/>
            <a:chOff x="6055386" y="1628800"/>
            <a:chExt cx="76201" cy="228600"/>
          </a:xfrm>
        </p:grpSpPr>
        <p:sp>
          <p:nvSpPr>
            <p:cNvPr id="87" name="Line 17"/>
            <p:cNvSpPr>
              <a:spLocks noChangeShapeType="1"/>
            </p:cNvSpPr>
            <p:nvPr/>
          </p:nvSpPr>
          <p:spPr bwMode="auto">
            <a:xfrm flipV="1">
              <a:off x="6055387" y="170099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6055386" y="162880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6055387" y="1781200"/>
              <a:ext cx="762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495860" y="2537138"/>
            <a:ext cx="451769" cy="307777"/>
            <a:chOff x="3495860" y="2537138"/>
            <a:chExt cx="451769" cy="307777"/>
          </a:xfrm>
        </p:grpSpPr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3495860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93" name="Text Box 23"/>
            <p:cNvSpPr txBox="1">
              <a:spLocks noChangeArrowheads="1"/>
            </p:cNvSpPr>
            <p:nvPr/>
          </p:nvSpPr>
          <p:spPr bwMode="auto">
            <a:xfrm>
              <a:off x="3663577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6055913" y="186451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3822381" y="24000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3679649" y="164484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8631978" y="161275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 flipV="1">
            <a:off x="1867418" y="244495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9" name="Line 17"/>
          <p:cNvSpPr>
            <a:spLocks noChangeShapeType="1"/>
          </p:cNvSpPr>
          <p:nvPr/>
        </p:nvSpPr>
        <p:spPr bwMode="auto">
          <a:xfrm flipV="1">
            <a:off x="3679649" y="174091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 flipV="1">
            <a:off x="3687671" y="182914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 flipV="1">
            <a:off x="8632340" y="1692787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8632159" y="177281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4" name="Text Box 23"/>
          <p:cNvSpPr txBox="1">
            <a:spLocks noChangeArrowheads="1"/>
          </p:cNvSpPr>
          <p:nvPr/>
        </p:nvSpPr>
        <p:spPr bwMode="auto">
          <a:xfrm>
            <a:off x="1707722" y="241587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V="1">
            <a:off x="6055913" y="19408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6" name="Line 17"/>
          <p:cNvSpPr>
            <a:spLocks noChangeShapeType="1"/>
          </p:cNvSpPr>
          <p:nvPr/>
        </p:nvSpPr>
        <p:spPr bwMode="auto">
          <a:xfrm flipV="1">
            <a:off x="4359805" y="244495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8" name="Gruppieren 7"/>
          <p:cNvGrpSpPr/>
          <p:nvPr/>
        </p:nvGrpSpPr>
        <p:grpSpPr>
          <a:xfrm>
            <a:off x="1708084" y="1900790"/>
            <a:ext cx="451769" cy="471972"/>
            <a:chOff x="1708084" y="1900790"/>
            <a:chExt cx="451769" cy="471972"/>
          </a:xfrm>
        </p:grpSpPr>
        <p:sp>
          <p:nvSpPr>
            <p:cNvPr id="107" name="Text Box 23"/>
            <p:cNvSpPr txBox="1">
              <a:spLocks noChangeArrowheads="1"/>
            </p:cNvSpPr>
            <p:nvPr/>
          </p:nvSpPr>
          <p:spPr bwMode="auto">
            <a:xfrm>
              <a:off x="1795591" y="190079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09" name="Text Box 23"/>
            <p:cNvSpPr txBox="1">
              <a:spLocks noChangeArrowheads="1"/>
            </p:cNvSpPr>
            <p:nvPr/>
          </p:nvSpPr>
          <p:spPr bwMode="auto">
            <a:xfrm>
              <a:off x="1708084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0" name="Text Box 23"/>
            <p:cNvSpPr txBox="1">
              <a:spLocks noChangeArrowheads="1"/>
            </p:cNvSpPr>
            <p:nvPr/>
          </p:nvSpPr>
          <p:spPr bwMode="auto">
            <a:xfrm>
              <a:off x="1875801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5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6800569" y="1884929"/>
            <a:ext cx="451769" cy="471972"/>
            <a:chOff x="1708084" y="1900790"/>
            <a:chExt cx="451769" cy="471972"/>
          </a:xfrm>
        </p:grpSpPr>
        <p:sp>
          <p:nvSpPr>
            <p:cNvPr id="112" name="Text Box 23"/>
            <p:cNvSpPr txBox="1">
              <a:spLocks noChangeArrowheads="1"/>
            </p:cNvSpPr>
            <p:nvPr/>
          </p:nvSpPr>
          <p:spPr bwMode="auto">
            <a:xfrm>
              <a:off x="1795591" y="190079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1708084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4" name="Text Box 23"/>
            <p:cNvSpPr txBox="1">
              <a:spLocks noChangeArrowheads="1"/>
            </p:cNvSpPr>
            <p:nvPr/>
          </p:nvSpPr>
          <p:spPr bwMode="auto">
            <a:xfrm>
              <a:off x="1875801" y="20649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5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5" name="Line 17"/>
          <p:cNvSpPr>
            <a:spLocks noChangeShapeType="1"/>
          </p:cNvSpPr>
          <p:nvPr/>
        </p:nvSpPr>
        <p:spPr bwMode="auto">
          <a:xfrm flipV="1">
            <a:off x="6071956" y="201308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6" name="Line 17"/>
          <p:cNvSpPr>
            <a:spLocks noChangeShapeType="1"/>
          </p:cNvSpPr>
          <p:nvPr/>
        </p:nvSpPr>
        <p:spPr bwMode="auto">
          <a:xfrm flipV="1">
            <a:off x="6055914" y="209329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7" name="Line 17"/>
          <p:cNvSpPr>
            <a:spLocks noChangeShapeType="1"/>
          </p:cNvSpPr>
          <p:nvPr/>
        </p:nvSpPr>
        <p:spPr bwMode="auto">
          <a:xfrm flipV="1">
            <a:off x="6063935" y="2165484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118" name="Gruppieren 117"/>
          <p:cNvGrpSpPr/>
          <p:nvPr/>
        </p:nvGrpSpPr>
        <p:grpSpPr>
          <a:xfrm>
            <a:off x="8560664" y="2516959"/>
            <a:ext cx="451769" cy="307777"/>
            <a:chOff x="3495860" y="2537138"/>
            <a:chExt cx="451769" cy="307777"/>
          </a:xfrm>
        </p:grpSpPr>
        <p:sp>
          <p:nvSpPr>
            <p:cNvPr id="119" name="Text Box 23"/>
            <p:cNvSpPr txBox="1">
              <a:spLocks noChangeArrowheads="1"/>
            </p:cNvSpPr>
            <p:nvPr/>
          </p:nvSpPr>
          <p:spPr bwMode="auto">
            <a:xfrm>
              <a:off x="3495860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0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3663577" y="253713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1" name="Text Box 23"/>
          <p:cNvSpPr txBox="1">
            <a:spLocks noChangeArrowheads="1"/>
          </p:cNvSpPr>
          <p:nvPr/>
        </p:nvSpPr>
        <p:spPr bwMode="auto">
          <a:xfrm>
            <a:off x="8316416" y="13518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3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 flipV="1">
            <a:off x="6055913" y="2248617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91" name="Gruppieren 90"/>
          <p:cNvGrpSpPr/>
          <p:nvPr/>
        </p:nvGrpSpPr>
        <p:grpSpPr>
          <a:xfrm>
            <a:off x="6800569" y="2044987"/>
            <a:ext cx="451769" cy="471972"/>
            <a:chOff x="6800569" y="4037148"/>
            <a:chExt cx="451769" cy="471972"/>
          </a:xfrm>
        </p:grpSpPr>
        <p:sp>
          <p:nvSpPr>
            <p:cNvPr id="103" name="Text Box 23"/>
            <p:cNvSpPr txBox="1">
              <a:spLocks noChangeArrowheads="1"/>
            </p:cNvSpPr>
            <p:nvPr/>
          </p:nvSpPr>
          <p:spPr bwMode="auto">
            <a:xfrm>
              <a:off x="6888076" y="4037148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08" name="Text Box 23"/>
            <p:cNvSpPr txBox="1">
              <a:spLocks noChangeArrowheads="1"/>
            </p:cNvSpPr>
            <p:nvPr/>
          </p:nvSpPr>
          <p:spPr bwMode="auto">
            <a:xfrm>
              <a:off x="6800569" y="420134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3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22" name="Text Box 23"/>
            <p:cNvSpPr txBox="1">
              <a:spLocks noChangeArrowheads="1"/>
            </p:cNvSpPr>
            <p:nvPr/>
          </p:nvSpPr>
          <p:spPr bwMode="auto">
            <a:xfrm>
              <a:off x="6968286" y="420134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400" b="1" dirty="0">
                  <a:latin typeface="Arial" charset="0"/>
                  <a:cs typeface="Arial" charset="0"/>
                </a:rPr>
                <a:t>9</a:t>
              </a:r>
              <a:endParaRPr lang="de-CH" altLang="de-DE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5" name="Ellipse 124"/>
          <p:cNvSpPr/>
          <p:nvPr/>
        </p:nvSpPr>
        <p:spPr>
          <a:xfrm>
            <a:off x="6914147" y="1924853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23" name="Text Box 23"/>
          <p:cNvSpPr txBox="1">
            <a:spLocks noChangeArrowheads="1"/>
          </p:cNvSpPr>
          <p:nvPr/>
        </p:nvSpPr>
        <p:spPr bwMode="auto">
          <a:xfrm>
            <a:off x="4183327" y="239700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9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24" name="Line 17"/>
          <p:cNvSpPr>
            <a:spLocks noChangeShapeType="1"/>
          </p:cNvSpPr>
          <p:nvPr/>
        </p:nvSpPr>
        <p:spPr bwMode="auto">
          <a:xfrm flipV="1">
            <a:off x="8631797" y="184865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7" name="Line 17"/>
          <p:cNvSpPr>
            <a:spLocks noChangeShapeType="1"/>
          </p:cNvSpPr>
          <p:nvPr/>
        </p:nvSpPr>
        <p:spPr bwMode="auto">
          <a:xfrm flipV="1">
            <a:off x="7296091" y="243693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9" name="Line 17"/>
          <p:cNvSpPr>
            <a:spLocks noChangeShapeType="1"/>
          </p:cNvSpPr>
          <p:nvPr/>
        </p:nvSpPr>
        <p:spPr bwMode="auto">
          <a:xfrm flipV="1">
            <a:off x="8628511" y="193688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0" name="Line 17"/>
          <p:cNvSpPr>
            <a:spLocks noChangeShapeType="1"/>
          </p:cNvSpPr>
          <p:nvPr/>
        </p:nvSpPr>
        <p:spPr bwMode="auto">
          <a:xfrm flipV="1">
            <a:off x="8640180" y="200853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1" name="Text Box 23"/>
          <p:cNvSpPr txBox="1">
            <a:spLocks noChangeArrowheads="1"/>
          </p:cNvSpPr>
          <p:nvPr/>
        </p:nvSpPr>
        <p:spPr bwMode="auto">
          <a:xfrm>
            <a:off x="7126728" y="2388985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6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 flipV="1">
            <a:off x="6071774" y="233283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3" name="Line 17"/>
          <p:cNvSpPr>
            <a:spLocks noChangeShapeType="1"/>
          </p:cNvSpPr>
          <p:nvPr/>
        </p:nvSpPr>
        <p:spPr bwMode="auto">
          <a:xfrm flipV="1">
            <a:off x="4716016" y="245297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4" name="Line 17"/>
          <p:cNvSpPr>
            <a:spLocks noChangeShapeType="1"/>
          </p:cNvSpPr>
          <p:nvPr/>
        </p:nvSpPr>
        <p:spPr bwMode="auto">
          <a:xfrm flipV="1">
            <a:off x="6176048" y="1628800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5" name="Line 17"/>
          <p:cNvSpPr>
            <a:spLocks noChangeShapeType="1"/>
          </p:cNvSpPr>
          <p:nvPr/>
        </p:nvSpPr>
        <p:spPr bwMode="auto">
          <a:xfrm flipV="1">
            <a:off x="6184069" y="169661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6" name="Text Box 23"/>
          <p:cNvSpPr txBox="1">
            <a:spLocks noChangeArrowheads="1"/>
          </p:cNvSpPr>
          <p:nvPr/>
        </p:nvSpPr>
        <p:spPr bwMode="auto">
          <a:xfrm>
            <a:off x="4510196" y="240484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12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37" name="Line 17"/>
          <p:cNvSpPr>
            <a:spLocks noChangeShapeType="1"/>
          </p:cNvSpPr>
          <p:nvPr/>
        </p:nvSpPr>
        <p:spPr bwMode="auto">
          <a:xfrm flipV="1">
            <a:off x="8623957" y="2084911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8" name="Ellipse 137"/>
          <p:cNvSpPr/>
          <p:nvPr/>
        </p:nvSpPr>
        <p:spPr bwMode="auto">
          <a:xfrm>
            <a:off x="8556503" y="2040794"/>
            <a:ext cx="200163" cy="15604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9" name="Line 17"/>
          <p:cNvSpPr>
            <a:spLocks noChangeShapeType="1"/>
          </p:cNvSpPr>
          <p:nvPr/>
        </p:nvSpPr>
        <p:spPr bwMode="auto">
          <a:xfrm flipV="1">
            <a:off x="7664152" y="242088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6" name="Line 17"/>
          <p:cNvSpPr>
            <a:spLocks noChangeShapeType="1"/>
          </p:cNvSpPr>
          <p:nvPr/>
        </p:nvSpPr>
        <p:spPr bwMode="auto">
          <a:xfrm flipV="1">
            <a:off x="8636532" y="2160567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8" name="Line 17"/>
          <p:cNvSpPr>
            <a:spLocks noChangeShapeType="1"/>
          </p:cNvSpPr>
          <p:nvPr/>
        </p:nvSpPr>
        <p:spPr bwMode="auto">
          <a:xfrm flipV="1">
            <a:off x="8640180" y="224059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0" name="Line 17"/>
          <p:cNvSpPr>
            <a:spLocks noChangeShapeType="1"/>
          </p:cNvSpPr>
          <p:nvPr/>
        </p:nvSpPr>
        <p:spPr bwMode="auto">
          <a:xfrm flipV="1">
            <a:off x="8640180" y="231679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141" name="Gruppieren 140"/>
          <p:cNvGrpSpPr/>
          <p:nvPr/>
        </p:nvGrpSpPr>
        <p:grpSpPr>
          <a:xfrm>
            <a:off x="5924110" y="2549043"/>
            <a:ext cx="550525" cy="276999"/>
            <a:chOff x="3427531" y="2537138"/>
            <a:chExt cx="550525" cy="276999"/>
          </a:xfrm>
        </p:grpSpPr>
        <p:sp>
          <p:nvSpPr>
            <p:cNvPr id="142" name="Text Box 23"/>
            <p:cNvSpPr txBox="1">
              <a:spLocks noChangeArrowheads="1"/>
            </p:cNvSpPr>
            <p:nvPr/>
          </p:nvSpPr>
          <p:spPr bwMode="auto">
            <a:xfrm>
              <a:off x="3427531" y="2537138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12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143" name="Text Box 23"/>
            <p:cNvSpPr txBox="1">
              <a:spLocks noChangeArrowheads="1"/>
            </p:cNvSpPr>
            <p:nvPr/>
          </p:nvSpPr>
          <p:spPr bwMode="auto">
            <a:xfrm>
              <a:off x="3623472" y="2537138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10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44" name="Line 17"/>
          <p:cNvSpPr>
            <a:spLocks noChangeShapeType="1"/>
          </p:cNvSpPr>
          <p:nvPr/>
        </p:nvSpPr>
        <p:spPr bwMode="auto">
          <a:xfrm flipV="1">
            <a:off x="8744454" y="160856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5" name="Line 17"/>
          <p:cNvSpPr>
            <a:spLocks noChangeShapeType="1"/>
          </p:cNvSpPr>
          <p:nvPr/>
        </p:nvSpPr>
        <p:spPr bwMode="auto">
          <a:xfrm flipV="1">
            <a:off x="8752475" y="1676745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6183887" y="177281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7" name="Line 17"/>
          <p:cNvSpPr>
            <a:spLocks noChangeShapeType="1"/>
          </p:cNvSpPr>
          <p:nvPr/>
        </p:nvSpPr>
        <p:spPr bwMode="auto">
          <a:xfrm flipV="1">
            <a:off x="5084077" y="2445133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8" name="Text Box 23"/>
          <p:cNvSpPr txBox="1">
            <a:spLocks noChangeArrowheads="1"/>
          </p:cNvSpPr>
          <p:nvPr/>
        </p:nvSpPr>
        <p:spPr bwMode="auto">
          <a:xfrm>
            <a:off x="7449755" y="238898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12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49" name="Text Box 23"/>
          <p:cNvSpPr txBox="1">
            <a:spLocks noChangeArrowheads="1"/>
          </p:cNvSpPr>
          <p:nvPr/>
        </p:nvSpPr>
        <p:spPr bwMode="auto">
          <a:xfrm>
            <a:off x="4859851" y="240484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14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50" name="Line 17"/>
          <p:cNvSpPr>
            <a:spLocks noChangeShapeType="1"/>
          </p:cNvSpPr>
          <p:nvPr/>
        </p:nvSpPr>
        <p:spPr bwMode="auto">
          <a:xfrm flipV="1">
            <a:off x="6180239" y="1861048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1" name="Line 17"/>
          <p:cNvSpPr>
            <a:spLocks noChangeShapeType="1"/>
          </p:cNvSpPr>
          <p:nvPr/>
        </p:nvSpPr>
        <p:spPr bwMode="auto">
          <a:xfrm flipV="1">
            <a:off x="8752293" y="1764976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2" name="Line 17"/>
          <p:cNvSpPr>
            <a:spLocks noChangeShapeType="1"/>
          </p:cNvSpPr>
          <p:nvPr/>
        </p:nvSpPr>
        <p:spPr bwMode="auto">
          <a:xfrm flipV="1">
            <a:off x="8020363" y="2428909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3" name="Line 17"/>
          <p:cNvSpPr>
            <a:spLocks noChangeShapeType="1"/>
          </p:cNvSpPr>
          <p:nvPr/>
        </p:nvSpPr>
        <p:spPr bwMode="auto">
          <a:xfrm flipV="1">
            <a:off x="8760133" y="1845187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4" name="Line 17"/>
          <p:cNvSpPr>
            <a:spLocks noChangeShapeType="1"/>
          </p:cNvSpPr>
          <p:nvPr/>
        </p:nvSpPr>
        <p:spPr bwMode="auto">
          <a:xfrm flipV="1">
            <a:off x="8752294" y="1925397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155" name="Gruppieren 154"/>
          <p:cNvGrpSpPr/>
          <p:nvPr/>
        </p:nvGrpSpPr>
        <p:grpSpPr>
          <a:xfrm>
            <a:off x="8492335" y="2701443"/>
            <a:ext cx="550525" cy="276999"/>
            <a:chOff x="3427531" y="2537138"/>
            <a:chExt cx="550525" cy="276999"/>
          </a:xfrm>
        </p:grpSpPr>
        <p:sp>
          <p:nvSpPr>
            <p:cNvPr id="156" name="Text Box 23"/>
            <p:cNvSpPr txBox="1">
              <a:spLocks noChangeArrowheads="1"/>
            </p:cNvSpPr>
            <p:nvPr/>
          </p:nvSpPr>
          <p:spPr bwMode="auto">
            <a:xfrm>
              <a:off x="3427531" y="2537138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15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157" name="Text Box 23"/>
            <p:cNvSpPr txBox="1">
              <a:spLocks noChangeArrowheads="1"/>
            </p:cNvSpPr>
            <p:nvPr/>
          </p:nvSpPr>
          <p:spPr bwMode="auto">
            <a:xfrm>
              <a:off x="3623472" y="2537138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altLang="de-DE" sz="1200" b="1" dirty="0">
                  <a:latin typeface="Arial" charset="0"/>
                  <a:cs typeface="Arial" charset="0"/>
                </a:rPr>
                <a:t>14</a:t>
              </a:r>
              <a:endParaRPr lang="de-CH" altLang="de-DE" sz="12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58" name="Line 17"/>
          <p:cNvSpPr>
            <a:spLocks noChangeShapeType="1"/>
          </p:cNvSpPr>
          <p:nvPr/>
        </p:nvSpPr>
        <p:spPr bwMode="auto">
          <a:xfrm flipV="1">
            <a:off x="8756485" y="2004882"/>
            <a:ext cx="76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0" name="Text Box 23"/>
          <p:cNvSpPr txBox="1">
            <a:spLocks noChangeArrowheads="1"/>
          </p:cNvSpPr>
          <p:nvPr/>
        </p:nvSpPr>
        <p:spPr bwMode="auto">
          <a:xfrm>
            <a:off x="7801774" y="2388804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Arial" charset="0"/>
                <a:cs typeface="Arial" charset="0"/>
              </a:rPr>
              <a:t>16</a:t>
            </a:r>
            <a:endParaRPr lang="de-CH" altLang="de-DE" sz="1200" b="1" dirty="0">
              <a:latin typeface="Arial" charset="0"/>
              <a:cs typeface="Arial" charset="0"/>
            </a:endParaRPr>
          </a:p>
        </p:txBody>
      </p:sp>
      <p:sp>
        <p:nvSpPr>
          <p:cNvPr id="161" name="Ellipse 160"/>
          <p:cNvSpPr/>
          <p:nvPr/>
        </p:nvSpPr>
        <p:spPr bwMode="auto">
          <a:xfrm>
            <a:off x="7900410" y="2412867"/>
            <a:ext cx="208184" cy="22219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2" name="Ellipse 161"/>
          <p:cNvSpPr/>
          <p:nvPr/>
        </p:nvSpPr>
        <p:spPr bwMode="auto">
          <a:xfrm>
            <a:off x="4948082" y="2420888"/>
            <a:ext cx="208184" cy="22219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63" name="Gerade Verbindung 162"/>
          <p:cNvCxnSpPr/>
          <p:nvPr/>
        </p:nvCxnSpPr>
        <p:spPr>
          <a:xfrm>
            <a:off x="6156225" y="1948916"/>
            <a:ext cx="1439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163"/>
          <p:cNvCxnSpPr/>
          <p:nvPr/>
        </p:nvCxnSpPr>
        <p:spPr>
          <a:xfrm>
            <a:off x="8716429" y="2092751"/>
            <a:ext cx="1439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 Verbindung 164"/>
          <p:cNvCxnSpPr/>
          <p:nvPr/>
        </p:nvCxnSpPr>
        <p:spPr>
          <a:xfrm>
            <a:off x="6219982" y="1933735"/>
            <a:ext cx="0" cy="5116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165"/>
          <p:cNvCxnSpPr/>
          <p:nvPr/>
        </p:nvCxnSpPr>
        <p:spPr>
          <a:xfrm>
            <a:off x="6320288" y="1626468"/>
            <a:ext cx="0" cy="8265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166"/>
          <p:cNvCxnSpPr/>
          <p:nvPr/>
        </p:nvCxnSpPr>
        <p:spPr>
          <a:xfrm>
            <a:off x="8778587" y="2094755"/>
            <a:ext cx="0" cy="342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 Verbindung 167"/>
          <p:cNvCxnSpPr/>
          <p:nvPr/>
        </p:nvCxnSpPr>
        <p:spPr>
          <a:xfrm>
            <a:off x="8892480" y="1613619"/>
            <a:ext cx="0" cy="8233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feld 168"/>
          <p:cNvSpPr txBox="1"/>
          <p:nvPr/>
        </p:nvSpPr>
        <p:spPr>
          <a:xfrm>
            <a:off x="5444117" y="1367843"/>
            <a:ext cx="64807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19:11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2" name="Gruppieren 291"/>
          <p:cNvGrpSpPr/>
          <p:nvPr/>
        </p:nvGrpSpPr>
        <p:grpSpPr>
          <a:xfrm>
            <a:off x="4499811" y="2996952"/>
            <a:ext cx="3072936" cy="3734172"/>
            <a:chOff x="4499811" y="3079204"/>
            <a:chExt cx="3072936" cy="3734172"/>
          </a:xfrm>
        </p:grpSpPr>
        <p:grpSp>
          <p:nvGrpSpPr>
            <p:cNvPr id="303" name="Gruppieren 302"/>
            <p:cNvGrpSpPr/>
            <p:nvPr/>
          </p:nvGrpSpPr>
          <p:grpSpPr>
            <a:xfrm>
              <a:off x="4499992" y="3079204"/>
              <a:ext cx="3072755" cy="3734172"/>
              <a:chOff x="1427237" y="3501008"/>
              <a:chExt cx="2352675" cy="3086100"/>
            </a:xfrm>
          </p:grpSpPr>
          <p:pic>
            <p:nvPicPr>
              <p:cNvPr id="34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7237" y="3501008"/>
                <a:ext cx="2352675" cy="308610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45" name="Textfeld 344"/>
              <p:cNvSpPr txBox="1"/>
              <p:nvPr/>
            </p:nvSpPr>
            <p:spPr>
              <a:xfrm>
                <a:off x="1719573" y="3728065"/>
                <a:ext cx="764195" cy="27699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H‘dorf</a:t>
                </a:r>
                <a:endParaRPr lang="de-CH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Textfeld 345"/>
              <p:cNvSpPr txBox="1"/>
              <p:nvPr/>
            </p:nvSpPr>
            <p:spPr>
              <a:xfrm>
                <a:off x="2655677" y="3728065"/>
                <a:ext cx="764195" cy="27699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de-D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Luzern</a:t>
                </a:r>
                <a:endParaRPr lang="de-CH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4" name="Gruppieren 303"/>
            <p:cNvGrpSpPr/>
            <p:nvPr/>
          </p:nvGrpSpPr>
          <p:grpSpPr>
            <a:xfrm>
              <a:off x="4499992" y="3985319"/>
              <a:ext cx="3064441" cy="311480"/>
              <a:chOff x="4499992" y="3985319"/>
              <a:chExt cx="3064441" cy="311480"/>
            </a:xfrm>
          </p:grpSpPr>
          <p:sp>
            <p:nvSpPr>
              <p:cNvPr id="335" name="Text Box 7"/>
              <p:cNvSpPr txBox="1">
                <a:spLocks noChangeArrowheads="1"/>
              </p:cNvSpPr>
              <p:nvPr/>
            </p:nvSpPr>
            <p:spPr bwMode="auto">
              <a:xfrm>
                <a:off x="5252640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22</a:t>
                </a:r>
              </a:p>
            </p:txBody>
          </p:sp>
          <p:sp>
            <p:nvSpPr>
              <p:cNvPr id="336" name="Text Box 7"/>
              <p:cNvSpPr txBox="1">
                <a:spLocks noChangeArrowheads="1"/>
              </p:cNvSpPr>
              <p:nvPr/>
            </p:nvSpPr>
            <p:spPr bwMode="auto">
              <a:xfrm>
                <a:off x="5008028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0</a:t>
                </a:r>
              </a:p>
            </p:txBody>
          </p:sp>
          <p:sp>
            <p:nvSpPr>
              <p:cNvPr id="337" name="Text Box 7"/>
              <p:cNvSpPr txBox="1">
                <a:spLocks noChangeArrowheads="1"/>
              </p:cNvSpPr>
              <p:nvPr/>
            </p:nvSpPr>
            <p:spPr bwMode="auto">
              <a:xfrm>
                <a:off x="4767941" y="398902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</a:t>
                </a:r>
              </a:p>
            </p:txBody>
          </p:sp>
          <p:sp>
            <p:nvSpPr>
              <p:cNvPr id="338" name="Text Box 7"/>
              <p:cNvSpPr txBox="1">
                <a:spLocks noChangeArrowheads="1"/>
              </p:cNvSpPr>
              <p:nvPr/>
            </p:nvSpPr>
            <p:spPr bwMode="auto">
              <a:xfrm>
                <a:off x="4499992" y="39853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0</a:t>
                </a:r>
              </a:p>
            </p:txBody>
          </p:sp>
          <p:sp>
            <p:nvSpPr>
              <p:cNvPr id="339" name="Text Box 7"/>
              <p:cNvSpPr txBox="1">
                <a:spLocks noChangeArrowheads="1"/>
              </p:cNvSpPr>
              <p:nvPr/>
            </p:nvSpPr>
            <p:spPr bwMode="auto">
              <a:xfrm>
                <a:off x="6460250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25</a:t>
                </a:r>
              </a:p>
            </p:txBody>
          </p:sp>
          <p:sp>
            <p:nvSpPr>
              <p:cNvPr id="340" name="Text Box 7"/>
              <p:cNvSpPr txBox="1">
                <a:spLocks noChangeArrowheads="1"/>
              </p:cNvSpPr>
              <p:nvPr/>
            </p:nvSpPr>
            <p:spPr bwMode="auto">
              <a:xfrm>
                <a:off x="6768304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341" name="Text Box 7"/>
              <p:cNvSpPr txBox="1">
                <a:spLocks noChangeArrowheads="1"/>
              </p:cNvSpPr>
              <p:nvPr/>
            </p:nvSpPr>
            <p:spPr bwMode="auto">
              <a:xfrm>
                <a:off x="7024252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0</a:t>
                </a:r>
              </a:p>
            </p:txBody>
          </p:sp>
          <p:sp>
            <p:nvSpPr>
              <p:cNvPr id="342" name="Text Box 7"/>
              <p:cNvSpPr txBox="1">
                <a:spLocks noChangeArrowheads="1"/>
              </p:cNvSpPr>
              <p:nvPr/>
            </p:nvSpPr>
            <p:spPr bwMode="auto">
              <a:xfrm>
                <a:off x="7280381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</a:t>
                </a:r>
              </a:p>
            </p:txBody>
          </p:sp>
          <p:sp>
            <p:nvSpPr>
              <p:cNvPr id="343" name="Text Box 7"/>
              <p:cNvSpPr txBox="1">
                <a:spLocks noChangeArrowheads="1"/>
              </p:cNvSpPr>
              <p:nvPr/>
            </p:nvSpPr>
            <p:spPr bwMode="auto">
              <a:xfrm>
                <a:off x="5916754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15</a:t>
                </a:r>
              </a:p>
            </p:txBody>
          </p:sp>
        </p:grpSp>
        <p:grpSp>
          <p:nvGrpSpPr>
            <p:cNvPr id="305" name="Gruppieren 304"/>
            <p:cNvGrpSpPr/>
            <p:nvPr/>
          </p:nvGrpSpPr>
          <p:grpSpPr>
            <a:xfrm>
              <a:off x="4499811" y="4293530"/>
              <a:ext cx="3064441" cy="311480"/>
              <a:chOff x="4499992" y="3985319"/>
              <a:chExt cx="3064441" cy="311480"/>
            </a:xfrm>
          </p:grpSpPr>
          <p:sp>
            <p:nvSpPr>
              <p:cNvPr id="326" name="Text Box 7"/>
              <p:cNvSpPr txBox="1">
                <a:spLocks noChangeArrowheads="1"/>
              </p:cNvSpPr>
              <p:nvPr/>
            </p:nvSpPr>
            <p:spPr bwMode="auto">
              <a:xfrm>
                <a:off x="5252640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25</a:t>
                </a:r>
              </a:p>
            </p:txBody>
          </p:sp>
          <p:sp>
            <p:nvSpPr>
              <p:cNvPr id="327" name="Text Box 7"/>
              <p:cNvSpPr txBox="1">
                <a:spLocks noChangeArrowheads="1"/>
              </p:cNvSpPr>
              <p:nvPr/>
            </p:nvSpPr>
            <p:spPr bwMode="auto">
              <a:xfrm>
                <a:off x="5008028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328" name="Text Box 7"/>
              <p:cNvSpPr txBox="1">
                <a:spLocks noChangeArrowheads="1"/>
              </p:cNvSpPr>
              <p:nvPr/>
            </p:nvSpPr>
            <p:spPr bwMode="auto">
              <a:xfrm>
                <a:off x="4767941" y="398902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329" name="Text Box 7"/>
              <p:cNvSpPr txBox="1">
                <a:spLocks noChangeArrowheads="1"/>
              </p:cNvSpPr>
              <p:nvPr/>
            </p:nvSpPr>
            <p:spPr bwMode="auto">
              <a:xfrm>
                <a:off x="4499992" y="39853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330" name="Text Box 7"/>
              <p:cNvSpPr txBox="1">
                <a:spLocks noChangeArrowheads="1"/>
              </p:cNvSpPr>
              <p:nvPr/>
            </p:nvSpPr>
            <p:spPr bwMode="auto">
              <a:xfrm>
                <a:off x="6460250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19</a:t>
                </a:r>
              </a:p>
            </p:txBody>
          </p:sp>
          <p:sp>
            <p:nvSpPr>
              <p:cNvPr id="331" name="Text Box 7"/>
              <p:cNvSpPr txBox="1">
                <a:spLocks noChangeArrowheads="1"/>
              </p:cNvSpPr>
              <p:nvPr/>
            </p:nvSpPr>
            <p:spPr bwMode="auto">
              <a:xfrm>
                <a:off x="6768304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0</a:t>
                </a:r>
              </a:p>
            </p:txBody>
          </p:sp>
          <p:sp>
            <p:nvSpPr>
              <p:cNvPr id="332" name="Text Box 7"/>
              <p:cNvSpPr txBox="1">
                <a:spLocks noChangeArrowheads="1"/>
              </p:cNvSpPr>
              <p:nvPr/>
            </p:nvSpPr>
            <p:spPr bwMode="auto">
              <a:xfrm>
                <a:off x="7024252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</a:t>
                </a:r>
              </a:p>
            </p:txBody>
          </p:sp>
          <p:sp>
            <p:nvSpPr>
              <p:cNvPr id="333" name="Text Box 7"/>
              <p:cNvSpPr txBox="1">
                <a:spLocks noChangeArrowheads="1"/>
              </p:cNvSpPr>
              <p:nvPr/>
            </p:nvSpPr>
            <p:spPr bwMode="auto">
              <a:xfrm>
                <a:off x="7280381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</a:t>
                </a:r>
              </a:p>
            </p:txBody>
          </p:sp>
          <p:sp>
            <p:nvSpPr>
              <p:cNvPr id="334" name="Text Box 7"/>
              <p:cNvSpPr txBox="1">
                <a:spLocks noChangeArrowheads="1"/>
              </p:cNvSpPr>
              <p:nvPr/>
            </p:nvSpPr>
            <p:spPr bwMode="auto">
              <a:xfrm>
                <a:off x="5916754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20</a:t>
                </a:r>
              </a:p>
            </p:txBody>
          </p:sp>
        </p:grpSp>
        <p:grpSp>
          <p:nvGrpSpPr>
            <p:cNvPr id="306" name="Gruppieren 305"/>
            <p:cNvGrpSpPr/>
            <p:nvPr/>
          </p:nvGrpSpPr>
          <p:grpSpPr>
            <a:xfrm>
              <a:off x="4499811" y="4589764"/>
              <a:ext cx="3064441" cy="311480"/>
              <a:chOff x="4499992" y="3985319"/>
              <a:chExt cx="3064441" cy="311480"/>
            </a:xfrm>
          </p:grpSpPr>
          <p:sp>
            <p:nvSpPr>
              <p:cNvPr id="317" name="Text Box 7"/>
              <p:cNvSpPr txBox="1">
                <a:spLocks noChangeArrowheads="1"/>
              </p:cNvSpPr>
              <p:nvPr/>
            </p:nvSpPr>
            <p:spPr bwMode="auto">
              <a:xfrm>
                <a:off x="5252640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26</a:t>
                </a:r>
              </a:p>
            </p:txBody>
          </p:sp>
          <p:sp>
            <p:nvSpPr>
              <p:cNvPr id="318" name="Text Box 7"/>
              <p:cNvSpPr txBox="1">
                <a:spLocks noChangeArrowheads="1"/>
              </p:cNvSpPr>
              <p:nvPr/>
            </p:nvSpPr>
            <p:spPr bwMode="auto">
              <a:xfrm>
                <a:off x="5008028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319" name="Text Box 7"/>
              <p:cNvSpPr txBox="1">
                <a:spLocks noChangeArrowheads="1"/>
              </p:cNvSpPr>
              <p:nvPr/>
            </p:nvSpPr>
            <p:spPr bwMode="auto">
              <a:xfrm>
                <a:off x="4767941" y="398902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320" name="Text Box 7"/>
              <p:cNvSpPr txBox="1">
                <a:spLocks noChangeArrowheads="1"/>
              </p:cNvSpPr>
              <p:nvPr/>
            </p:nvSpPr>
            <p:spPr bwMode="auto">
              <a:xfrm>
                <a:off x="4499992" y="39853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0</a:t>
                </a:r>
              </a:p>
            </p:txBody>
          </p:sp>
          <p:sp>
            <p:nvSpPr>
              <p:cNvPr id="321" name="Text Box 7"/>
              <p:cNvSpPr txBox="1">
                <a:spLocks noChangeArrowheads="1"/>
              </p:cNvSpPr>
              <p:nvPr/>
            </p:nvSpPr>
            <p:spPr bwMode="auto">
              <a:xfrm>
                <a:off x="6460250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24</a:t>
                </a:r>
              </a:p>
            </p:txBody>
          </p:sp>
          <p:sp>
            <p:nvSpPr>
              <p:cNvPr id="322" name="Text Box 7"/>
              <p:cNvSpPr txBox="1">
                <a:spLocks noChangeArrowheads="1"/>
              </p:cNvSpPr>
              <p:nvPr/>
            </p:nvSpPr>
            <p:spPr bwMode="auto">
              <a:xfrm>
                <a:off x="6768304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0</a:t>
                </a:r>
              </a:p>
            </p:txBody>
          </p:sp>
          <p:sp>
            <p:nvSpPr>
              <p:cNvPr id="323" name="Text Box 7"/>
              <p:cNvSpPr txBox="1">
                <a:spLocks noChangeArrowheads="1"/>
              </p:cNvSpPr>
              <p:nvPr/>
            </p:nvSpPr>
            <p:spPr bwMode="auto">
              <a:xfrm>
                <a:off x="7024252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</a:t>
                </a:r>
              </a:p>
            </p:txBody>
          </p:sp>
          <p:sp>
            <p:nvSpPr>
              <p:cNvPr id="324" name="Text Box 7"/>
              <p:cNvSpPr txBox="1">
                <a:spLocks noChangeArrowheads="1"/>
              </p:cNvSpPr>
              <p:nvPr/>
            </p:nvSpPr>
            <p:spPr bwMode="auto">
              <a:xfrm>
                <a:off x="7280381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325" name="Text Box 7"/>
              <p:cNvSpPr txBox="1">
                <a:spLocks noChangeArrowheads="1"/>
              </p:cNvSpPr>
              <p:nvPr/>
            </p:nvSpPr>
            <p:spPr bwMode="auto">
              <a:xfrm>
                <a:off x="5916754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23</a:t>
                </a:r>
              </a:p>
            </p:txBody>
          </p:sp>
        </p:grpSp>
        <p:grpSp>
          <p:nvGrpSpPr>
            <p:cNvPr id="307" name="Gruppieren 306"/>
            <p:cNvGrpSpPr/>
            <p:nvPr/>
          </p:nvGrpSpPr>
          <p:grpSpPr>
            <a:xfrm>
              <a:off x="4499811" y="4917720"/>
              <a:ext cx="3064441" cy="311480"/>
              <a:chOff x="4499992" y="3985319"/>
              <a:chExt cx="3064441" cy="311480"/>
            </a:xfrm>
          </p:grpSpPr>
          <p:sp>
            <p:nvSpPr>
              <p:cNvPr id="308" name="Text Box 7"/>
              <p:cNvSpPr txBox="1">
                <a:spLocks noChangeArrowheads="1"/>
              </p:cNvSpPr>
              <p:nvPr/>
            </p:nvSpPr>
            <p:spPr bwMode="auto">
              <a:xfrm>
                <a:off x="5252640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15</a:t>
                </a:r>
              </a:p>
            </p:txBody>
          </p:sp>
          <p:sp>
            <p:nvSpPr>
              <p:cNvPr id="309" name="Text Box 7"/>
              <p:cNvSpPr txBox="1">
                <a:spLocks noChangeArrowheads="1"/>
              </p:cNvSpPr>
              <p:nvPr/>
            </p:nvSpPr>
            <p:spPr bwMode="auto">
              <a:xfrm>
                <a:off x="5008028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0</a:t>
                </a:r>
              </a:p>
            </p:txBody>
          </p:sp>
          <p:sp>
            <p:nvSpPr>
              <p:cNvPr id="310" name="Text Box 7"/>
              <p:cNvSpPr txBox="1">
                <a:spLocks noChangeArrowheads="1"/>
              </p:cNvSpPr>
              <p:nvPr/>
            </p:nvSpPr>
            <p:spPr bwMode="auto">
              <a:xfrm>
                <a:off x="4767941" y="398902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3</a:t>
                </a:r>
              </a:p>
            </p:txBody>
          </p:sp>
          <p:sp>
            <p:nvSpPr>
              <p:cNvPr id="311" name="Text Box 7"/>
              <p:cNvSpPr txBox="1">
                <a:spLocks noChangeArrowheads="1"/>
              </p:cNvSpPr>
              <p:nvPr/>
            </p:nvSpPr>
            <p:spPr bwMode="auto">
              <a:xfrm>
                <a:off x="4499992" y="39853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</a:t>
                </a:r>
              </a:p>
            </p:txBody>
          </p:sp>
          <p:sp>
            <p:nvSpPr>
              <p:cNvPr id="312" name="Text Box 7"/>
              <p:cNvSpPr txBox="1">
                <a:spLocks noChangeArrowheads="1"/>
              </p:cNvSpPr>
              <p:nvPr/>
            </p:nvSpPr>
            <p:spPr bwMode="auto">
              <a:xfrm>
                <a:off x="6460250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25</a:t>
                </a:r>
              </a:p>
            </p:txBody>
          </p:sp>
          <p:sp>
            <p:nvSpPr>
              <p:cNvPr id="313" name="Text Box 7"/>
              <p:cNvSpPr txBox="1">
                <a:spLocks noChangeArrowheads="1"/>
              </p:cNvSpPr>
              <p:nvPr/>
            </p:nvSpPr>
            <p:spPr bwMode="auto">
              <a:xfrm>
                <a:off x="6768304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314" name="Text Box 7"/>
              <p:cNvSpPr txBox="1">
                <a:spLocks noChangeArrowheads="1"/>
              </p:cNvSpPr>
              <p:nvPr/>
            </p:nvSpPr>
            <p:spPr bwMode="auto">
              <a:xfrm>
                <a:off x="7024252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0</a:t>
                </a:r>
              </a:p>
            </p:txBody>
          </p:sp>
          <p:sp>
            <p:nvSpPr>
              <p:cNvPr id="315" name="Text Box 7"/>
              <p:cNvSpPr txBox="1">
                <a:spLocks noChangeArrowheads="1"/>
              </p:cNvSpPr>
              <p:nvPr/>
            </p:nvSpPr>
            <p:spPr bwMode="auto">
              <a:xfrm>
                <a:off x="7280381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</a:t>
                </a:r>
              </a:p>
            </p:txBody>
          </p:sp>
          <p:sp>
            <p:nvSpPr>
              <p:cNvPr id="316" name="Text Box 7"/>
              <p:cNvSpPr txBox="1">
                <a:spLocks noChangeArrowheads="1"/>
              </p:cNvSpPr>
              <p:nvPr/>
            </p:nvSpPr>
            <p:spPr bwMode="auto">
              <a:xfrm>
                <a:off x="5916754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17</a:t>
                </a:r>
              </a:p>
            </p:txBody>
          </p:sp>
        </p:grpSp>
      </p:grpSp>
      <p:grpSp>
        <p:nvGrpSpPr>
          <p:cNvPr id="293" name="Gruppieren 292"/>
          <p:cNvGrpSpPr/>
          <p:nvPr/>
        </p:nvGrpSpPr>
        <p:grpSpPr>
          <a:xfrm>
            <a:off x="4507832" y="5141584"/>
            <a:ext cx="3064441" cy="311480"/>
            <a:chOff x="4499992" y="3985319"/>
            <a:chExt cx="3064441" cy="311480"/>
          </a:xfrm>
        </p:grpSpPr>
        <p:sp>
          <p:nvSpPr>
            <p:cNvPr id="294" name="Text Box 7"/>
            <p:cNvSpPr txBox="1">
              <a:spLocks noChangeArrowheads="1"/>
            </p:cNvSpPr>
            <p:nvPr/>
          </p:nvSpPr>
          <p:spPr bwMode="auto">
            <a:xfrm>
              <a:off x="5252640" y="398531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295" name="Text Box 7"/>
            <p:cNvSpPr txBox="1">
              <a:spLocks noChangeArrowheads="1"/>
            </p:cNvSpPr>
            <p:nvPr/>
          </p:nvSpPr>
          <p:spPr bwMode="auto">
            <a:xfrm>
              <a:off x="5008028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96" name="Text Box 7"/>
            <p:cNvSpPr txBox="1">
              <a:spLocks noChangeArrowheads="1"/>
            </p:cNvSpPr>
            <p:nvPr/>
          </p:nvSpPr>
          <p:spPr bwMode="auto">
            <a:xfrm>
              <a:off x="4767941" y="398902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97" name="Text Box 7"/>
            <p:cNvSpPr txBox="1">
              <a:spLocks noChangeArrowheads="1"/>
            </p:cNvSpPr>
            <p:nvPr/>
          </p:nvSpPr>
          <p:spPr bwMode="auto">
            <a:xfrm>
              <a:off x="4499992" y="398532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98" name="Text Box 7"/>
            <p:cNvSpPr txBox="1">
              <a:spLocks noChangeArrowheads="1"/>
            </p:cNvSpPr>
            <p:nvPr/>
          </p:nvSpPr>
          <p:spPr bwMode="auto">
            <a:xfrm>
              <a:off x="6460250" y="398531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16</a:t>
              </a:r>
            </a:p>
          </p:txBody>
        </p:sp>
        <p:sp>
          <p:nvSpPr>
            <p:cNvPr id="299" name="Text Box 7"/>
            <p:cNvSpPr txBox="1">
              <a:spLocks noChangeArrowheads="1"/>
            </p:cNvSpPr>
            <p:nvPr/>
          </p:nvSpPr>
          <p:spPr bwMode="auto">
            <a:xfrm>
              <a:off x="6768304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00" name="Text Box 7"/>
            <p:cNvSpPr txBox="1">
              <a:spLocks noChangeArrowheads="1"/>
            </p:cNvSpPr>
            <p:nvPr/>
          </p:nvSpPr>
          <p:spPr bwMode="auto">
            <a:xfrm>
              <a:off x="7024252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1" name="Text Box 7"/>
            <p:cNvSpPr txBox="1">
              <a:spLocks noChangeArrowheads="1"/>
            </p:cNvSpPr>
            <p:nvPr/>
          </p:nvSpPr>
          <p:spPr bwMode="auto">
            <a:xfrm>
              <a:off x="7280381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2" name="Text Box 7"/>
            <p:cNvSpPr txBox="1">
              <a:spLocks noChangeArrowheads="1"/>
            </p:cNvSpPr>
            <p:nvPr/>
          </p:nvSpPr>
          <p:spPr bwMode="auto">
            <a:xfrm>
              <a:off x="5916754" y="398531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7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Endresultat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(Total 1. – 5. Satz)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779912" y="1844824"/>
            <a:ext cx="3072936" cy="3734172"/>
            <a:chOff x="4499811" y="2996952"/>
            <a:chExt cx="3072936" cy="3734172"/>
          </a:xfrm>
        </p:grpSpPr>
        <p:grpSp>
          <p:nvGrpSpPr>
            <p:cNvPr id="170" name="Gruppieren 169"/>
            <p:cNvGrpSpPr/>
            <p:nvPr/>
          </p:nvGrpSpPr>
          <p:grpSpPr>
            <a:xfrm>
              <a:off x="4499811" y="2996952"/>
              <a:ext cx="3072936" cy="3734172"/>
              <a:chOff x="4499811" y="3079204"/>
              <a:chExt cx="3072936" cy="3734172"/>
            </a:xfrm>
          </p:grpSpPr>
          <p:grpSp>
            <p:nvGrpSpPr>
              <p:cNvPr id="171" name="Gruppieren 170"/>
              <p:cNvGrpSpPr/>
              <p:nvPr/>
            </p:nvGrpSpPr>
            <p:grpSpPr>
              <a:xfrm>
                <a:off x="4499992" y="3079204"/>
                <a:ext cx="3072755" cy="3734172"/>
                <a:chOff x="1427237" y="3501008"/>
                <a:chExt cx="2352675" cy="3086100"/>
              </a:xfrm>
            </p:grpSpPr>
            <p:pic>
              <p:nvPicPr>
                <p:cNvPr id="21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7237" y="3501008"/>
                  <a:ext cx="2352675" cy="3086100"/>
                </a:xfrm>
                <a:prstGeom prst="rect">
                  <a:avLst/>
                </a:prstGeom>
                <a:noFill/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13" name="Textfeld 212"/>
                <p:cNvSpPr txBox="1"/>
                <p:nvPr/>
              </p:nvSpPr>
              <p:spPr>
                <a:xfrm>
                  <a:off x="1719573" y="3728065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H‘dorf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Textfeld 213"/>
                <p:cNvSpPr txBox="1"/>
                <p:nvPr/>
              </p:nvSpPr>
              <p:spPr>
                <a:xfrm>
                  <a:off x="2655677" y="3728065"/>
                  <a:ext cx="76419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de-DE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Luzern</a:t>
                  </a:r>
                  <a:endParaRPr lang="de-CH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2" name="Gruppieren 171"/>
              <p:cNvGrpSpPr/>
              <p:nvPr/>
            </p:nvGrpSpPr>
            <p:grpSpPr>
              <a:xfrm>
                <a:off x="4499992" y="3985319"/>
                <a:ext cx="3064441" cy="311480"/>
                <a:chOff x="4499992" y="3985319"/>
                <a:chExt cx="3064441" cy="311480"/>
              </a:xfrm>
            </p:grpSpPr>
            <p:sp>
              <p:nvSpPr>
                <p:cNvPr id="20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52640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22</a:t>
                  </a:r>
                </a:p>
              </p:txBody>
            </p:sp>
            <p:sp>
              <p:nvSpPr>
                <p:cNvPr id="2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008028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0</a:t>
                  </a:r>
                </a:p>
              </p:txBody>
            </p:sp>
            <p:sp>
              <p:nvSpPr>
                <p:cNvPr id="20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67941" y="3989022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</a:t>
                  </a:r>
                </a:p>
              </p:txBody>
            </p:sp>
            <p:sp>
              <p:nvSpPr>
                <p:cNvPr id="20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99992" y="39853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0</a:t>
                  </a:r>
                </a:p>
              </p:txBody>
            </p:sp>
            <p:sp>
              <p:nvSpPr>
                <p:cNvPr id="20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460250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25</a:t>
                  </a:r>
                </a:p>
              </p:txBody>
            </p:sp>
            <p:sp>
              <p:nvSpPr>
                <p:cNvPr id="20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768304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</a:t>
                  </a:r>
                </a:p>
              </p:txBody>
            </p:sp>
            <p:sp>
              <p:nvSpPr>
                <p:cNvPr id="20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024252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0</a:t>
                  </a:r>
                </a:p>
              </p:txBody>
            </p:sp>
            <p:sp>
              <p:nvSpPr>
                <p:cNvPr id="21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80381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</a:t>
                  </a:r>
                </a:p>
              </p:txBody>
            </p:sp>
            <p:sp>
              <p:nvSpPr>
                <p:cNvPr id="2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916754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15</a:t>
                  </a:r>
                </a:p>
              </p:txBody>
            </p:sp>
          </p:grpSp>
          <p:grpSp>
            <p:nvGrpSpPr>
              <p:cNvPr id="173" name="Gruppieren 172"/>
              <p:cNvGrpSpPr/>
              <p:nvPr/>
            </p:nvGrpSpPr>
            <p:grpSpPr>
              <a:xfrm>
                <a:off x="4499811" y="4293530"/>
                <a:ext cx="3064441" cy="311480"/>
                <a:chOff x="4499992" y="3985319"/>
                <a:chExt cx="3064441" cy="311480"/>
              </a:xfrm>
            </p:grpSpPr>
            <p:sp>
              <p:nvSpPr>
                <p:cNvPr id="1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52640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25</a:t>
                  </a:r>
                </a:p>
              </p:txBody>
            </p:sp>
            <p:sp>
              <p:nvSpPr>
                <p:cNvPr id="1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008028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</a:t>
                  </a:r>
                </a:p>
              </p:txBody>
            </p:sp>
            <p:sp>
              <p:nvSpPr>
                <p:cNvPr id="19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67941" y="3989022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</a:t>
                  </a:r>
                </a:p>
              </p:txBody>
            </p:sp>
            <p:sp>
              <p:nvSpPr>
                <p:cNvPr id="19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99992" y="39853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</a:t>
                  </a:r>
                </a:p>
              </p:txBody>
            </p:sp>
            <p:sp>
              <p:nvSpPr>
                <p:cNvPr id="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460250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19</a:t>
                  </a:r>
                </a:p>
              </p:txBody>
            </p:sp>
            <p:sp>
              <p:nvSpPr>
                <p:cNvPr id="19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768304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0</a:t>
                  </a:r>
                </a:p>
              </p:txBody>
            </p:sp>
            <p:sp>
              <p:nvSpPr>
                <p:cNvPr id="20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024252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</a:t>
                  </a:r>
                </a:p>
              </p:txBody>
            </p:sp>
            <p:sp>
              <p:nvSpPr>
                <p:cNvPr id="20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80381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</a:t>
                  </a:r>
                </a:p>
              </p:txBody>
            </p:sp>
            <p:sp>
              <p:nvSpPr>
                <p:cNvPr id="20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916754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20</a:t>
                  </a:r>
                </a:p>
              </p:txBody>
            </p:sp>
          </p:grpSp>
          <p:grpSp>
            <p:nvGrpSpPr>
              <p:cNvPr id="174" name="Gruppieren 173"/>
              <p:cNvGrpSpPr/>
              <p:nvPr/>
            </p:nvGrpSpPr>
            <p:grpSpPr>
              <a:xfrm>
                <a:off x="4499811" y="4589764"/>
                <a:ext cx="3064441" cy="311480"/>
                <a:chOff x="4499992" y="3985319"/>
                <a:chExt cx="3064441" cy="311480"/>
              </a:xfrm>
            </p:grpSpPr>
            <p:sp>
              <p:nvSpPr>
                <p:cNvPr id="18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52640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26</a:t>
                  </a:r>
                </a:p>
              </p:txBody>
            </p:sp>
            <p:sp>
              <p:nvSpPr>
                <p:cNvPr id="1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008028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</a:t>
                  </a:r>
                </a:p>
              </p:txBody>
            </p:sp>
            <p:sp>
              <p:nvSpPr>
                <p:cNvPr id="18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67941" y="3989022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</a:t>
                  </a:r>
                </a:p>
              </p:txBody>
            </p:sp>
            <p:sp>
              <p:nvSpPr>
                <p:cNvPr id="18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99992" y="39853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0</a:t>
                  </a:r>
                </a:p>
              </p:txBody>
            </p:sp>
            <p:sp>
              <p:nvSpPr>
                <p:cNvPr id="18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460250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24</a:t>
                  </a:r>
                </a:p>
              </p:txBody>
            </p:sp>
            <p:sp>
              <p:nvSpPr>
                <p:cNvPr id="19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768304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0</a:t>
                  </a:r>
                </a:p>
              </p:txBody>
            </p:sp>
            <p:sp>
              <p:nvSpPr>
                <p:cNvPr id="1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024252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</a:t>
                  </a:r>
                </a:p>
              </p:txBody>
            </p:sp>
            <p:sp>
              <p:nvSpPr>
                <p:cNvPr id="19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80381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</a:t>
                  </a:r>
                </a:p>
              </p:txBody>
            </p:sp>
            <p:sp>
              <p:nvSpPr>
                <p:cNvPr id="1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916754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23</a:t>
                  </a:r>
                </a:p>
              </p:txBody>
            </p:sp>
          </p:grpSp>
          <p:grpSp>
            <p:nvGrpSpPr>
              <p:cNvPr id="175" name="Gruppieren 174"/>
              <p:cNvGrpSpPr/>
              <p:nvPr/>
            </p:nvGrpSpPr>
            <p:grpSpPr>
              <a:xfrm>
                <a:off x="4499811" y="4917720"/>
                <a:ext cx="3064441" cy="311480"/>
                <a:chOff x="4499992" y="3985319"/>
                <a:chExt cx="3064441" cy="311480"/>
              </a:xfrm>
            </p:grpSpPr>
            <p:sp>
              <p:nvSpPr>
                <p:cNvPr id="1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52640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15</a:t>
                  </a:r>
                </a:p>
              </p:txBody>
            </p:sp>
            <p:sp>
              <p:nvSpPr>
                <p:cNvPr id="17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008028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0</a:t>
                  </a:r>
                </a:p>
              </p:txBody>
            </p:sp>
            <p:sp>
              <p:nvSpPr>
                <p:cNvPr id="17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67941" y="3989022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3</a:t>
                  </a:r>
                </a:p>
              </p:txBody>
            </p:sp>
            <p:sp>
              <p:nvSpPr>
                <p:cNvPr id="17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99992" y="39853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</a:t>
                  </a:r>
                </a:p>
              </p:txBody>
            </p:sp>
            <p:sp>
              <p:nvSpPr>
                <p:cNvPr id="18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460250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25</a:t>
                  </a:r>
                </a:p>
              </p:txBody>
            </p:sp>
            <p:sp>
              <p:nvSpPr>
                <p:cNvPr id="18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768304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</a:t>
                  </a:r>
                </a:p>
              </p:txBody>
            </p:sp>
            <p:sp>
              <p:nvSpPr>
                <p:cNvPr id="18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024252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0</a:t>
                  </a:r>
                </a:p>
              </p:txBody>
            </p:sp>
            <p:sp>
              <p:nvSpPr>
                <p:cNvPr id="18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80381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</a:t>
                  </a:r>
                </a:p>
              </p:txBody>
            </p:sp>
            <p:sp>
              <p:nvSpPr>
                <p:cNvPr id="18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916754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17</a:t>
                  </a:r>
                </a:p>
              </p:txBody>
            </p:sp>
          </p:grpSp>
        </p:grpSp>
        <p:grpSp>
          <p:nvGrpSpPr>
            <p:cNvPr id="215" name="Gruppieren 214"/>
            <p:cNvGrpSpPr/>
            <p:nvPr/>
          </p:nvGrpSpPr>
          <p:grpSpPr>
            <a:xfrm>
              <a:off x="4507832" y="5141584"/>
              <a:ext cx="3064441" cy="311480"/>
              <a:chOff x="4499992" y="3985319"/>
              <a:chExt cx="3064441" cy="311480"/>
            </a:xfrm>
          </p:grpSpPr>
          <p:sp>
            <p:nvSpPr>
              <p:cNvPr id="216" name="Text Box 7"/>
              <p:cNvSpPr txBox="1">
                <a:spLocks noChangeArrowheads="1"/>
              </p:cNvSpPr>
              <p:nvPr/>
            </p:nvSpPr>
            <p:spPr bwMode="auto">
              <a:xfrm>
                <a:off x="5252640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14</a:t>
                </a:r>
              </a:p>
            </p:txBody>
          </p:sp>
          <p:sp>
            <p:nvSpPr>
              <p:cNvPr id="217" name="Text Box 7"/>
              <p:cNvSpPr txBox="1">
                <a:spLocks noChangeArrowheads="1"/>
              </p:cNvSpPr>
              <p:nvPr/>
            </p:nvSpPr>
            <p:spPr bwMode="auto">
              <a:xfrm>
                <a:off x="5008028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0</a:t>
                </a:r>
              </a:p>
            </p:txBody>
          </p:sp>
          <p:sp>
            <p:nvSpPr>
              <p:cNvPr id="218" name="Text Box 7"/>
              <p:cNvSpPr txBox="1">
                <a:spLocks noChangeArrowheads="1"/>
              </p:cNvSpPr>
              <p:nvPr/>
            </p:nvSpPr>
            <p:spPr bwMode="auto">
              <a:xfrm>
                <a:off x="4767941" y="398902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0</a:t>
                </a:r>
              </a:p>
            </p:txBody>
          </p:sp>
          <p:sp>
            <p:nvSpPr>
              <p:cNvPr id="219" name="Text Box 7"/>
              <p:cNvSpPr txBox="1">
                <a:spLocks noChangeArrowheads="1"/>
              </p:cNvSpPr>
              <p:nvPr/>
            </p:nvSpPr>
            <p:spPr bwMode="auto">
              <a:xfrm>
                <a:off x="4499992" y="39853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220" name="Text Box 7"/>
              <p:cNvSpPr txBox="1">
                <a:spLocks noChangeArrowheads="1"/>
              </p:cNvSpPr>
              <p:nvPr/>
            </p:nvSpPr>
            <p:spPr bwMode="auto">
              <a:xfrm>
                <a:off x="6460250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16</a:t>
                </a:r>
              </a:p>
            </p:txBody>
          </p:sp>
          <p:sp>
            <p:nvSpPr>
              <p:cNvPr id="221" name="Text Box 7"/>
              <p:cNvSpPr txBox="1">
                <a:spLocks noChangeArrowheads="1"/>
              </p:cNvSpPr>
              <p:nvPr/>
            </p:nvSpPr>
            <p:spPr bwMode="auto">
              <a:xfrm>
                <a:off x="6768304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222" name="Text Box 7"/>
              <p:cNvSpPr txBox="1">
                <a:spLocks noChangeArrowheads="1"/>
              </p:cNvSpPr>
              <p:nvPr/>
            </p:nvSpPr>
            <p:spPr bwMode="auto">
              <a:xfrm>
                <a:off x="7024252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</a:t>
                </a:r>
              </a:p>
            </p:txBody>
          </p:sp>
          <p:sp>
            <p:nvSpPr>
              <p:cNvPr id="223" name="Text Box 7"/>
              <p:cNvSpPr txBox="1">
                <a:spLocks noChangeArrowheads="1"/>
              </p:cNvSpPr>
              <p:nvPr/>
            </p:nvSpPr>
            <p:spPr bwMode="auto">
              <a:xfrm>
                <a:off x="7280381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</a:t>
                </a:r>
              </a:p>
            </p:txBody>
          </p:sp>
          <p:sp>
            <p:nvSpPr>
              <p:cNvPr id="224" name="Text Box 7"/>
              <p:cNvSpPr txBox="1">
                <a:spLocks noChangeArrowheads="1"/>
              </p:cNvSpPr>
              <p:nvPr/>
            </p:nvSpPr>
            <p:spPr bwMode="auto">
              <a:xfrm>
                <a:off x="5916754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14</a:t>
                </a:r>
              </a:p>
            </p:txBody>
          </p:sp>
        </p:grpSp>
      </p:grpSp>
      <p:grpSp>
        <p:nvGrpSpPr>
          <p:cNvPr id="225" name="Gruppieren 224"/>
          <p:cNvGrpSpPr/>
          <p:nvPr/>
        </p:nvGrpSpPr>
        <p:grpSpPr>
          <a:xfrm>
            <a:off x="3779912" y="4293096"/>
            <a:ext cx="3064441" cy="311480"/>
            <a:chOff x="4499992" y="3985319"/>
            <a:chExt cx="3064441" cy="311480"/>
          </a:xfrm>
        </p:grpSpPr>
        <p:sp>
          <p:nvSpPr>
            <p:cNvPr id="226" name="Text Box 7"/>
            <p:cNvSpPr txBox="1">
              <a:spLocks noChangeArrowheads="1"/>
            </p:cNvSpPr>
            <p:nvPr/>
          </p:nvSpPr>
          <p:spPr bwMode="auto">
            <a:xfrm>
              <a:off x="5180451" y="3985319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102</a:t>
              </a:r>
            </a:p>
          </p:txBody>
        </p:sp>
        <p:sp>
          <p:nvSpPr>
            <p:cNvPr id="227" name="Text Box 7"/>
            <p:cNvSpPr txBox="1">
              <a:spLocks noChangeArrowheads="1"/>
            </p:cNvSpPr>
            <p:nvPr/>
          </p:nvSpPr>
          <p:spPr bwMode="auto">
            <a:xfrm>
              <a:off x="5008028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28" name="Text Box 7"/>
            <p:cNvSpPr txBox="1">
              <a:spLocks noChangeArrowheads="1"/>
            </p:cNvSpPr>
            <p:nvPr/>
          </p:nvSpPr>
          <p:spPr bwMode="auto">
            <a:xfrm>
              <a:off x="4767941" y="398902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29" name="Text Box 7"/>
            <p:cNvSpPr txBox="1">
              <a:spLocks noChangeArrowheads="1"/>
            </p:cNvSpPr>
            <p:nvPr/>
          </p:nvSpPr>
          <p:spPr bwMode="auto">
            <a:xfrm>
              <a:off x="4499992" y="398532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30" name="Text Box 7"/>
            <p:cNvSpPr txBox="1">
              <a:spLocks noChangeArrowheads="1"/>
            </p:cNvSpPr>
            <p:nvPr/>
          </p:nvSpPr>
          <p:spPr bwMode="auto">
            <a:xfrm>
              <a:off x="6388061" y="3985319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109</a:t>
              </a:r>
            </a:p>
          </p:txBody>
        </p:sp>
        <p:sp>
          <p:nvSpPr>
            <p:cNvPr id="231" name="Text Box 7"/>
            <p:cNvSpPr txBox="1">
              <a:spLocks noChangeArrowheads="1"/>
            </p:cNvSpPr>
            <p:nvPr/>
          </p:nvSpPr>
          <p:spPr bwMode="auto">
            <a:xfrm>
              <a:off x="6768304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32" name="Text Box 7"/>
            <p:cNvSpPr txBox="1">
              <a:spLocks noChangeArrowheads="1"/>
            </p:cNvSpPr>
            <p:nvPr/>
          </p:nvSpPr>
          <p:spPr bwMode="auto">
            <a:xfrm>
              <a:off x="7024252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33" name="Text Box 7"/>
            <p:cNvSpPr txBox="1">
              <a:spLocks noChangeArrowheads="1"/>
            </p:cNvSpPr>
            <p:nvPr/>
          </p:nvSpPr>
          <p:spPr bwMode="auto">
            <a:xfrm>
              <a:off x="7280381" y="39853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234" name="Text Box 7"/>
            <p:cNvSpPr txBox="1">
              <a:spLocks noChangeArrowheads="1"/>
            </p:cNvSpPr>
            <p:nvPr/>
          </p:nvSpPr>
          <p:spPr bwMode="auto">
            <a:xfrm>
              <a:off x="5916754" y="398531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5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Endresultat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(Spieldauer)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139952" y="1844824"/>
            <a:ext cx="3080484" cy="3734172"/>
            <a:chOff x="4499811" y="2996952"/>
            <a:chExt cx="3080484" cy="373417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4499811" y="2996952"/>
              <a:ext cx="3072936" cy="3734172"/>
              <a:chOff x="4499811" y="2996952"/>
              <a:chExt cx="3072936" cy="3734172"/>
            </a:xfrm>
          </p:grpSpPr>
          <p:grpSp>
            <p:nvGrpSpPr>
              <p:cNvPr id="170" name="Gruppieren 169"/>
              <p:cNvGrpSpPr/>
              <p:nvPr/>
            </p:nvGrpSpPr>
            <p:grpSpPr>
              <a:xfrm>
                <a:off x="4499811" y="2996952"/>
                <a:ext cx="3072936" cy="3734172"/>
                <a:chOff x="4499811" y="3079204"/>
                <a:chExt cx="3072936" cy="3734172"/>
              </a:xfrm>
            </p:grpSpPr>
            <p:grpSp>
              <p:nvGrpSpPr>
                <p:cNvPr id="171" name="Gruppieren 170"/>
                <p:cNvGrpSpPr/>
                <p:nvPr/>
              </p:nvGrpSpPr>
              <p:grpSpPr>
                <a:xfrm>
                  <a:off x="4499992" y="3079204"/>
                  <a:ext cx="3072755" cy="3734172"/>
                  <a:chOff x="1427237" y="3501008"/>
                  <a:chExt cx="2352675" cy="3086100"/>
                </a:xfrm>
              </p:grpSpPr>
              <p:pic>
                <p:nvPicPr>
                  <p:cNvPr id="21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7237" y="3501008"/>
                    <a:ext cx="2352675" cy="3086100"/>
                  </a:xfrm>
                  <a:prstGeom prst="rect">
                    <a:avLst/>
                  </a:prstGeom>
                  <a:noFill/>
                  <a:ln w="25400">
                    <a:solidFill>
                      <a:srgbClr val="FFC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sp>
                <p:nvSpPr>
                  <p:cNvPr id="213" name="Textfeld 212"/>
                  <p:cNvSpPr txBox="1"/>
                  <p:nvPr/>
                </p:nvSpPr>
                <p:spPr>
                  <a:xfrm>
                    <a:off x="1719573" y="3728065"/>
                    <a:ext cx="76419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r>
                      <a:rPr lang="de-DE" sz="12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H‘dorf</a:t>
                    </a:r>
                    <a:endParaRPr lang="de-CH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4" name="Textfeld 213"/>
                  <p:cNvSpPr txBox="1"/>
                  <p:nvPr/>
                </p:nvSpPr>
                <p:spPr>
                  <a:xfrm>
                    <a:off x="2655677" y="3728065"/>
                    <a:ext cx="76419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r>
                      <a: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Luzern</a:t>
                    </a:r>
                    <a:endParaRPr lang="de-CH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2" name="Gruppieren 171"/>
                <p:cNvGrpSpPr/>
                <p:nvPr/>
              </p:nvGrpSpPr>
              <p:grpSpPr>
                <a:xfrm>
                  <a:off x="4499992" y="3985319"/>
                  <a:ext cx="3064441" cy="311480"/>
                  <a:chOff x="4499992" y="3985319"/>
                  <a:chExt cx="3064441" cy="311480"/>
                </a:xfrm>
              </p:grpSpPr>
              <p:sp>
                <p:nvSpPr>
                  <p:cNvPr id="20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52640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22</a:t>
                    </a:r>
                  </a:p>
                </p:txBody>
              </p:sp>
              <p:sp>
                <p:nvSpPr>
                  <p:cNvPr id="20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8028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0</a:t>
                    </a:r>
                  </a:p>
                </p:txBody>
              </p:sp>
              <p:sp>
                <p:nvSpPr>
                  <p:cNvPr id="20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7941" y="3989022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</a:t>
                    </a:r>
                  </a:p>
                </p:txBody>
              </p:sp>
              <p:sp>
                <p:nvSpPr>
                  <p:cNvPr id="20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9992" y="398532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0</a:t>
                    </a:r>
                  </a:p>
                </p:txBody>
              </p:sp>
              <p:sp>
                <p:nvSpPr>
                  <p:cNvPr id="20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0250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25</a:t>
                    </a:r>
                  </a:p>
                </p:txBody>
              </p:sp>
              <p:sp>
                <p:nvSpPr>
                  <p:cNvPr id="20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68304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</a:t>
                    </a:r>
                  </a:p>
                </p:txBody>
              </p:sp>
              <p:sp>
                <p:nvSpPr>
                  <p:cNvPr id="20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24252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0</a:t>
                    </a:r>
                  </a:p>
                </p:txBody>
              </p:sp>
              <p:sp>
                <p:nvSpPr>
                  <p:cNvPr id="21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0381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</a:t>
                    </a:r>
                  </a:p>
                </p:txBody>
              </p:sp>
              <p:sp>
                <p:nvSpPr>
                  <p:cNvPr id="21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6754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15</a:t>
                    </a:r>
                  </a:p>
                </p:txBody>
              </p:sp>
            </p:grpSp>
            <p:grpSp>
              <p:nvGrpSpPr>
                <p:cNvPr id="173" name="Gruppieren 172"/>
                <p:cNvGrpSpPr/>
                <p:nvPr/>
              </p:nvGrpSpPr>
              <p:grpSpPr>
                <a:xfrm>
                  <a:off x="4499811" y="4293530"/>
                  <a:ext cx="3064441" cy="311480"/>
                  <a:chOff x="4499992" y="3985319"/>
                  <a:chExt cx="3064441" cy="311480"/>
                </a:xfrm>
              </p:grpSpPr>
              <p:sp>
                <p:nvSpPr>
                  <p:cNvPr id="19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52640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25</a:t>
                    </a:r>
                  </a:p>
                </p:txBody>
              </p:sp>
              <p:sp>
                <p:nvSpPr>
                  <p:cNvPr id="19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8028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</a:t>
                    </a:r>
                  </a:p>
                </p:txBody>
              </p:sp>
              <p:sp>
                <p:nvSpPr>
                  <p:cNvPr id="19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7941" y="3989022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</a:t>
                    </a:r>
                  </a:p>
                </p:txBody>
              </p:sp>
              <p:sp>
                <p:nvSpPr>
                  <p:cNvPr id="19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9992" y="398532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</a:t>
                    </a:r>
                  </a:p>
                </p:txBody>
              </p:sp>
              <p:sp>
                <p:nvSpPr>
                  <p:cNvPr id="19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0250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19</a:t>
                    </a:r>
                  </a:p>
                </p:txBody>
              </p:sp>
              <p:sp>
                <p:nvSpPr>
                  <p:cNvPr id="19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68304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0</a:t>
                    </a:r>
                  </a:p>
                </p:txBody>
              </p:sp>
              <p:sp>
                <p:nvSpPr>
                  <p:cNvPr id="20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24252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</a:t>
                    </a:r>
                  </a:p>
                </p:txBody>
              </p:sp>
              <p:sp>
                <p:nvSpPr>
                  <p:cNvPr id="20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0381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</a:t>
                    </a:r>
                  </a:p>
                </p:txBody>
              </p:sp>
              <p:sp>
                <p:nvSpPr>
                  <p:cNvPr id="20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6754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20</a:t>
                    </a:r>
                  </a:p>
                </p:txBody>
              </p:sp>
            </p:grpSp>
            <p:grpSp>
              <p:nvGrpSpPr>
                <p:cNvPr id="174" name="Gruppieren 173"/>
                <p:cNvGrpSpPr/>
                <p:nvPr/>
              </p:nvGrpSpPr>
              <p:grpSpPr>
                <a:xfrm>
                  <a:off x="4499811" y="4589764"/>
                  <a:ext cx="3064441" cy="311480"/>
                  <a:chOff x="4499992" y="3985319"/>
                  <a:chExt cx="3064441" cy="311480"/>
                </a:xfrm>
              </p:grpSpPr>
              <p:sp>
                <p:nvSpPr>
                  <p:cNvPr id="18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52640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26</a:t>
                    </a:r>
                  </a:p>
                </p:txBody>
              </p:sp>
              <p:sp>
                <p:nvSpPr>
                  <p:cNvPr id="18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8028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</a:t>
                    </a:r>
                  </a:p>
                </p:txBody>
              </p:sp>
              <p:sp>
                <p:nvSpPr>
                  <p:cNvPr id="18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7941" y="3989022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</a:t>
                    </a:r>
                  </a:p>
                </p:txBody>
              </p:sp>
              <p:sp>
                <p:nvSpPr>
                  <p:cNvPr id="18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9992" y="398532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0</a:t>
                    </a:r>
                  </a:p>
                </p:txBody>
              </p:sp>
              <p:sp>
                <p:nvSpPr>
                  <p:cNvPr id="18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0250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24</a:t>
                    </a:r>
                  </a:p>
                </p:txBody>
              </p:sp>
              <p:sp>
                <p:nvSpPr>
                  <p:cNvPr id="19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68304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0</a:t>
                    </a:r>
                  </a:p>
                </p:txBody>
              </p:sp>
              <p:sp>
                <p:nvSpPr>
                  <p:cNvPr id="19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24252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</a:t>
                    </a:r>
                  </a:p>
                </p:txBody>
              </p:sp>
              <p:sp>
                <p:nvSpPr>
                  <p:cNvPr id="19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0381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</a:t>
                    </a:r>
                  </a:p>
                </p:txBody>
              </p:sp>
              <p:sp>
                <p:nvSpPr>
                  <p:cNvPr id="19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6754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23</a:t>
                    </a:r>
                  </a:p>
                </p:txBody>
              </p:sp>
            </p:grpSp>
            <p:grpSp>
              <p:nvGrpSpPr>
                <p:cNvPr id="175" name="Gruppieren 174"/>
                <p:cNvGrpSpPr/>
                <p:nvPr/>
              </p:nvGrpSpPr>
              <p:grpSpPr>
                <a:xfrm>
                  <a:off x="4499811" y="4917720"/>
                  <a:ext cx="3064441" cy="311480"/>
                  <a:chOff x="4499992" y="3985319"/>
                  <a:chExt cx="3064441" cy="311480"/>
                </a:xfrm>
              </p:grpSpPr>
              <p:sp>
                <p:nvSpPr>
                  <p:cNvPr id="17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52640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15</a:t>
                    </a:r>
                  </a:p>
                </p:txBody>
              </p:sp>
              <p:sp>
                <p:nvSpPr>
                  <p:cNvPr id="17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8028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0</a:t>
                    </a:r>
                  </a:p>
                </p:txBody>
              </p:sp>
              <p:sp>
                <p:nvSpPr>
                  <p:cNvPr id="17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7941" y="3989022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3</a:t>
                    </a:r>
                  </a:p>
                </p:txBody>
              </p:sp>
              <p:sp>
                <p:nvSpPr>
                  <p:cNvPr id="17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9992" y="398532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</a:t>
                    </a:r>
                  </a:p>
                </p:txBody>
              </p:sp>
              <p:sp>
                <p:nvSpPr>
                  <p:cNvPr id="18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0250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25</a:t>
                    </a:r>
                  </a:p>
                </p:txBody>
              </p:sp>
              <p:sp>
                <p:nvSpPr>
                  <p:cNvPr id="18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68304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</a:t>
                    </a:r>
                  </a:p>
                </p:txBody>
              </p:sp>
              <p:sp>
                <p:nvSpPr>
                  <p:cNvPr id="18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24252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0</a:t>
                    </a:r>
                  </a:p>
                </p:txBody>
              </p:sp>
              <p:sp>
                <p:nvSpPr>
                  <p:cNvPr id="18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0381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</a:t>
                    </a:r>
                  </a:p>
                </p:txBody>
              </p:sp>
              <p:sp>
                <p:nvSpPr>
                  <p:cNvPr id="18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6754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17</a:t>
                    </a:r>
                  </a:p>
                </p:txBody>
              </p:sp>
            </p:grpSp>
          </p:grpSp>
          <p:grpSp>
            <p:nvGrpSpPr>
              <p:cNvPr id="215" name="Gruppieren 214"/>
              <p:cNvGrpSpPr/>
              <p:nvPr/>
            </p:nvGrpSpPr>
            <p:grpSpPr>
              <a:xfrm>
                <a:off x="4507832" y="5141584"/>
                <a:ext cx="3064441" cy="311480"/>
                <a:chOff x="4499992" y="3985319"/>
                <a:chExt cx="3064441" cy="311480"/>
              </a:xfrm>
            </p:grpSpPr>
            <p:sp>
              <p:nvSpPr>
                <p:cNvPr id="2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52640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14</a:t>
                  </a:r>
                </a:p>
              </p:txBody>
            </p:sp>
            <p:sp>
              <p:nvSpPr>
                <p:cNvPr id="2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008028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0</a:t>
                  </a:r>
                </a:p>
              </p:txBody>
            </p:sp>
            <p:sp>
              <p:nvSpPr>
                <p:cNvPr id="21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67941" y="3989022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0</a:t>
                  </a:r>
                </a:p>
              </p:txBody>
            </p:sp>
            <p:sp>
              <p:nvSpPr>
                <p:cNvPr id="2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99992" y="39853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</a:t>
                  </a:r>
                </a:p>
              </p:txBody>
            </p:sp>
            <p:sp>
              <p:nvSpPr>
                <p:cNvPr id="22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460250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16</a:t>
                  </a:r>
                </a:p>
              </p:txBody>
            </p:sp>
            <p:sp>
              <p:nvSpPr>
                <p:cNvPr id="22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768304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</a:t>
                  </a:r>
                </a:p>
              </p:txBody>
            </p:sp>
            <p:sp>
              <p:nvSpPr>
                <p:cNvPr id="2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024252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</a:t>
                  </a:r>
                </a:p>
              </p:txBody>
            </p:sp>
            <p:sp>
              <p:nvSpPr>
                <p:cNvPr id="2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80381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</a:t>
                  </a:r>
                </a:p>
              </p:txBody>
            </p:sp>
            <p:sp>
              <p:nvSpPr>
                <p:cNvPr id="22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916754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14</a:t>
                  </a:r>
                </a:p>
              </p:txBody>
            </p:sp>
          </p:grpSp>
        </p:grpSp>
        <p:grpSp>
          <p:nvGrpSpPr>
            <p:cNvPr id="225" name="Gruppieren 224"/>
            <p:cNvGrpSpPr/>
            <p:nvPr/>
          </p:nvGrpSpPr>
          <p:grpSpPr>
            <a:xfrm>
              <a:off x="4515854" y="5445224"/>
              <a:ext cx="3064441" cy="311480"/>
              <a:chOff x="4499992" y="3985319"/>
              <a:chExt cx="3064441" cy="311480"/>
            </a:xfrm>
          </p:grpSpPr>
          <p:sp>
            <p:nvSpPr>
              <p:cNvPr id="226" name="Text Box 7"/>
              <p:cNvSpPr txBox="1">
                <a:spLocks noChangeArrowheads="1"/>
              </p:cNvSpPr>
              <p:nvPr/>
            </p:nvSpPr>
            <p:spPr bwMode="auto">
              <a:xfrm>
                <a:off x="5180451" y="3985319"/>
                <a:ext cx="48282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102</a:t>
                </a:r>
              </a:p>
            </p:txBody>
          </p:sp>
          <p:sp>
            <p:nvSpPr>
              <p:cNvPr id="227" name="Text Box 7"/>
              <p:cNvSpPr txBox="1">
                <a:spLocks noChangeArrowheads="1"/>
              </p:cNvSpPr>
              <p:nvPr/>
            </p:nvSpPr>
            <p:spPr bwMode="auto">
              <a:xfrm>
                <a:off x="5008028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2</a:t>
                </a:r>
              </a:p>
            </p:txBody>
          </p:sp>
          <p:sp>
            <p:nvSpPr>
              <p:cNvPr id="228" name="Text Box 7"/>
              <p:cNvSpPr txBox="1">
                <a:spLocks noChangeArrowheads="1"/>
              </p:cNvSpPr>
              <p:nvPr/>
            </p:nvSpPr>
            <p:spPr bwMode="auto">
              <a:xfrm>
                <a:off x="4767941" y="398902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7</a:t>
                </a:r>
              </a:p>
            </p:txBody>
          </p:sp>
          <p:sp>
            <p:nvSpPr>
              <p:cNvPr id="229" name="Text Box 7"/>
              <p:cNvSpPr txBox="1">
                <a:spLocks noChangeArrowheads="1"/>
              </p:cNvSpPr>
              <p:nvPr/>
            </p:nvSpPr>
            <p:spPr bwMode="auto">
              <a:xfrm>
                <a:off x="4499992" y="398532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4</a:t>
                </a:r>
              </a:p>
            </p:txBody>
          </p:sp>
          <p:sp>
            <p:nvSpPr>
              <p:cNvPr id="230" name="Text Box 7"/>
              <p:cNvSpPr txBox="1">
                <a:spLocks noChangeArrowheads="1"/>
              </p:cNvSpPr>
              <p:nvPr/>
            </p:nvSpPr>
            <p:spPr bwMode="auto">
              <a:xfrm>
                <a:off x="6388061" y="3985319"/>
                <a:ext cx="48282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109</a:t>
                </a:r>
              </a:p>
            </p:txBody>
          </p:sp>
          <p:sp>
            <p:nvSpPr>
              <p:cNvPr id="231" name="Text Box 7"/>
              <p:cNvSpPr txBox="1">
                <a:spLocks noChangeArrowheads="1"/>
              </p:cNvSpPr>
              <p:nvPr/>
            </p:nvSpPr>
            <p:spPr bwMode="auto">
              <a:xfrm>
                <a:off x="6768304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3</a:t>
                </a:r>
              </a:p>
            </p:txBody>
          </p:sp>
          <p:sp>
            <p:nvSpPr>
              <p:cNvPr id="232" name="Text Box 7"/>
              <p:cNvSpPr txBox="1">
                <a:spLocks noChangeArrowheads="1"/>
              </p:cNvSpPr>
              <p:nvPr/>
            </p:nvSpPr>
            <p:spPr bwMode="auto">
              <a:xfrm>
                <a:off x="7024252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6</a:t>
                </a:r>
              </a:p>
            </p:txBody>
          </p:sp>
          <p:sp>
            <p:nvSpPr>
              <p:cNvPr id="233" name="Text Box 7"/>
              <p:cNvSpPr txBox="1">
                <a:spLocks noChangeArrowheads="1"/>
              </p:cNvSpPr>
              <p:nvPr/>
            </p:nvSpPr>
            <p:spPr bwMode="auto">
              <a:xfrm>
                <a:off x="7280381" y="39853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9</a:t>
                </a:r>
              </a:p>
            </p:txBody>
          </p:sp>
          <p:sp>
            <p:nvSpPr>
              <p:cNvPr id="234" name="Text Box 7"/>
              <p:cNvSpPr txBox="1">
                <a:spLocks noChangeArrowheads="1"/>
              </p:cNvSpPr>
              <p:nvPr/>
            </p:nvSpPr>
            <p:spPr bwMode="auto">
              <a:xfrm>
                <a:off x="5916754" y="39853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89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192542" y="4725144"/>
            <a:ext cx="811506" cy="311661"/>
            <a:chOff x="4575980" y="5929535"/>
            <a:chExt cx="811506" cy="311661"/>
          </a:xfrm>
        </p:grpSpPr>
        <p:sp>
          <p:nvSpPr>
            <p:cNvPr id="237" name="Text Box 7"/>
            <p:cNvSpPr txBox="1">
              <a:spLocks noChangeArrowheads="1"/>
            </p:cNvSpPr>
            <p:nvPr/>
          </p:nvSpPr>
          <p:spPr bwMode="auto">
            <a:xfrm>
              <a:off x="4575980" y="5929535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17</a:t>
              </a:r>
            </a:p>
          </p:txBody>
        </p:sp>
        <p:sp>
          <p:nvSpPr>
            <p:cNvPr id="238" name="Text Box 7"/>
            <p:cNvSpPr txBox="1">
              <a:spLocks noChangeArrowheads="1"/>
            </p:cNvSpPr>
            <p:nvPr/>
          </p:nvSpPr>
          <p:spPr bwMode="auto">
            <a:xfrm>
              <a:off x="5004048" y="593341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206548" y="4725144"/>
            <a:ext cx="805612" cy="307777"/>
            <a:chOff x="5556714" y="5933238"/>
            <a:chExt cx="805612" cy="307777"/>
          </a:xfrm>
        </p:grpSpPr>
        <p:sp>
          <p:nvSpPr>
            <p:cNvPr id="239" name="Text Box 7"/>
            <p:cNvSpPr txBox="1">
              <a:spLocks noChangeArrowheads="1"/>
            </p:cNvSpPr>
            <p:nvPr/>
          </p:nvSpPr>
          <p:spPr bwMode="auto">
            <a:xfrm>
              <a:off x="5556714" y="5933238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19</a:t>
              </a:r>
            </a:p>
          </p:txBody>
        </p:sp>
        <p:sp>
          <p:nvSpPr>
            <p:cNvPr id="240" name="Text Box 7"/>
            <p:cNvSpPr txBox="1">
              <a:spLocks noChangeArrowheads="1"/>
            </p:cNvSpPr>
            <p:nvPr/>
          </p:nvSpPr>
          <p:spPr bwMode="auto">
            <a:xfrm>
              <a:off x="5988762" y="5933238"/>
              <a:ext cx="3735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6228184" y="4725144"/>
            <a:ext cx="815486" cy="307777"/>
            <a:chOff x="6592204" y="5933419"/>
            <a:chExt cx="815486" cy="307777"/>
          </a:xfrm>
        </p:grpSpPr>
        <p:sp>
          <p:nvSpPr>
            <p:cNvPr id="241" name="Text Box 7"/>
            <p:cNvSpPr txBox="1">
              <a:spLocks noChangeArrowheads="1"/>
            </p:cNvSpPr>
            <p:nvPr/>
          </p:nvSpPr>
          <p:spPr bwMode="auto">
            <a:xfrm>
              <a:off x="6592204" y="593341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42" name="Text Box 7"/>
            <p:cNvSpPr txBox="1">
              <a:spLocks noChangeArrowheads="1"/>
            </p:cNvSpPr>
            <p:nvPr/>
          </p:nvSpPr>
          <p:spPr bwMode="auto">
            <a:xfrm>
              <a:off x="7024252" y="593341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CH" altLang="de-DE" sz="1400" b="1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sp>
        <p:nvSpPr>
          <p:cNvPr id="243" name="Textfeld 242"/>
          <p:cNvSpPr txBox="1"/>
          <p:nvPr/>
        </p:nvSpPr>
        <p:spPr>
          <a:xfrm>
            <a:off x="1185357" y="3350602"/>
            <a:ext cx="2819324" cy="1692771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Kontrolle über Differenz Total Satz (Dauer) / Dauer =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Total Pausenminuten zwischen den Sätzen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3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Endresultat </a:t>
            </a:r>
            <a:r>
              <a:rPr lang="de-DE" sz="20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(Gewinner)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3838" lvl="8" indent="-263525">
              <a:lnSpc>
                <a:spcPct val="100000"/>
              </a:lnSpc>
              <a:spcBef>
                <a:spcPts val="600"/>
              </a:spcBef>
              <a:buClr>
                <a:srgbClr val="2479D6"/>
              </a:buClr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139952" y="1844824"/>
            <a:ext cx="3080484" cy="3734172"/>
            <a:chOff x="4139952" y="1844824"/>
            <a:chExt cx="3080484" cy="373417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4139952" y="1844824"/>
              <a:ext cx="3080484" cy="3734172"/>
              <a:chOff x="4499811" y="2996952"/>
              <a:chExt cx="3080484" cy="3734172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4499811" y="2996952"/>
                <a:ext cx="3072936" cy="3734172"/>
                <a:chOff x="4499811" y="2996952"/>
                <a:chExt cx="3072936" cy="3734172"/>
              </a:xfrm>
            </p:grpSpPr>
            <p:grpSp>
              <p:nvGrpSpPr>
                <p:cNvPr id="170" name="Gruppieren 169"/>
                <p:cNvGrpSpPr/>
                <p:nvPr/>
              </p:nvGrpSpPr>
              <p:grpSpPr>
                <a:xfrm>
                  <a:off x="4499811" y="2996952"/>
                  <a:ext cx="3072936" cy="3734172"/>
                  <a:chOff x="4499811" y="3079204"/>
                  <a:chExt cx="3072936" cy="3734172"/>
                </a:xfrm>
              </p:grpSpPr>
              <p:grpSp>
                <p:nvGrpSpPr>
                  <p:cNvPr id="171" name="Gruppieren 170"/>
                  <p:cNvGrpSpPr/>
                  <p:nvPr/>
                </p:nvGrpSpPr>
                <p:grpSpPr>
                  <a:xfrm>
                    <a:off x="4499992" y="3079204"/>
                    <a:ext cx="3072755" cy="3734172"/>
                    <a:chOff x="1427237" y="3501008"/>
                    <a:chExt cx="2352675" cy="3086100"/>
                  </a:xfrm>
                </p:grpSpPr>
                <p:pic>
                  <p:nvPicPr>
                    <p:cNvPr id="21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27237" y="3501008"/>
                      <a:ext cx="2352675" cy="3086100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3" name="Textfeld 212"/>
                    <p:cNvSpPr txBox="1"/>
                    <p:nvPr/>
                  </p:nvSpPr>
                  <p:spPr>
                    <a:xfrm>
                      <a:off x="1719573" y="3776138"/>
                      <a:ext cx="764195" cy="2289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b">
                      <a:spAutoFit/>
                    </a:bodyPr>
                    <a:lstStyle/>
                    <a:p>
                      <a:r>
                        <a:rPr lang="de-DE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H‘dorf</a:t>
                      </a:r>
                      <a:endParaRPr lang="de-CH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4" name="Textfeld 213"/>
                    <p:cNvSpPr txBox="1"/>
                    <p:nvPr/>
                  </p:nvSpPr>
                  <p:spPr>
                    <a:xfrm>
                      <a:off x="2655677" y="3776138"/>
                      <a:ext cx="764195" cy="2289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b">
                      <a:spAutoFit/>
                    </a:bodyPr>
                    <a:lstStyle/>
                    <a:p>
                      <a:r>
                        <a:rPr lang="de-D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Luzern</a:t>
                      </a:r>
                      <a:endParaRPr lang="de-CH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72" name="Gruppieren 171"/>
                  <p:cNvGrpSpPr/>
                  <p:nvPr/>
                </p:nvGrpSpPr>
                <p:grpSpPr>
                  <a:xfrm>
                    <a:off x="4499992" y="3985319"/>
                    <a:ext cx="3064441" cy="311480"/>
                    <a:chOff x="4499992" y="3985319"/>
                    <a:chExt cx="3064441" cy="311480"/>
                  </a:xfrm>
                </p:grpSpPr>
                <p:sp>
                  <p:nvSpPr>
                    <p:cNvPr id="20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52640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22</a:t>
                      </a:r>
                    </a:p>
                  </p:txBody>
                </p:sp>
                <p:sp>
                  <p:nvSpPr>
                    <p:cNvPr id="20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08028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0</a:t>
                      </a:r>
                    </a:p>
                  </p:txBody>
                </p:sp>
                <p:sp>
                  <p:nvSpPr>
                    <p:cNvPr id="20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941" y="3989022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</a:t>
                      </a:r>
                    </a:p>
                  </p:txBody>
                </p:sp>
                <p:sp>
                  <p:nvSpPr>
                    <p:cNvPr id="20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9992" y="3985320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0</a:t>
                      </a:r>
                    </a:p>
                  </p:txBody>
                </p:sp>
                <p:sp>
                  <p:nvSpPr>
                    <p:cNvPr id="20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60250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25</a:t>
                      </a:r>
                    </a:p>
                  </p:txBody>
                </p:sp>
                <p:sp>
                  <p:nvSpPr>
                    <p:cNvPr id="20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68304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</a:t>
                      </a:r>
                    </a:p>
                  </p:txBody>
                </p:sp>
                <p:sp>
                  <p:nvSpPr>
                    <p:cNvPr id="20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24252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0</a:t>
                      </a:r>
                    </a:p>
                  </p:txBody>
                </p:sp>
                <p:sp>
                  <p:nvSpPr>
                    <p:cNvPr id="21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0381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</a:t>
                      </a:r>
                    </a:p>
                  </p:txBody>
                </p:sp>
                <p:sp>
                  <p:nvSpPr>
                    <p:cNvPr id="21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16754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15</a:t>
                      </a:r>
                    </a:p>
                  </p:txBody>
                </p:sp>
              </p:grpSp>
              <p:grpSp>
                <p:nvGrpSpPr>
                  <p:cNvPr id="173" name="Gruppieren 172"/>
                  <p:cNvGrpSpPr/>
                  <p:nvPr/>
                </p:nvGrpSpPr>
                <p:grpSpPr>
                  <a:xfrm>
                    <a:off x="4499811" y="4293530"/>
                    <a:ext cx="3064441" cy="311480"/>
                    <a:chOff x="4499992" y="3985319"/>
                    <a:chExt cx="3064441" cy="311480"/>
                  </a:xfrm>
                </p:grpSpPr>
                <p:sp>
                  <p:nvSpPr>
                    <p:cNvPr id="1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52640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25</a:t>
                      </a:r>
                    </a:p>
                  </p:txBody>
                </p:sp>
                <p:sp>
                  <p:nvSpPr>
                    <p:cNvPr id="1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08028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</a:t>
                      </a:r>
                    </a:p>
                  </p:txBody>
                </p:sp>
                <p:sp>
                  <p:nvSpPr>
                    <p:cNvPr id="1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941" y="3989022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</a:t>
                      </a:r>
                    </a:p>
                  </p:txBody>
                </p:sp>
                <p:sp>
                  <p:nvSpPr>
                    <p:cNvPr id="19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9992" y="3985320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</a:t>
                      </a:r>
                    </a:p>
                  </p:txBody>
                </p:sp>
                <p:sp>
                  <p:nvSpPr>
                    <p:cNvPr id="19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60250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19</a:t>
                      </a:r>
                    </a:p>
                  </p:txBody>
                </p:sp>
                <p:sp>
                  <p:nvSpPr>
                    <p:cNvPr id="19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68304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0</a:t>
                      </a:r>
                    </a:p>
                  </p:txBody>
                </p:sp>
                <p:sp>
                  <p:nvSpPr>
                    <p:cNvPr id="20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24252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</a:t>
                      </a:r>
                    </a:p>
                  </p:txBody>
                </p:sp>
                <p:sp>
                  <p:nvSpPr>
                    <p:cNvPr id="20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0381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</a:t>
                      </a:r>
                    </a:p>
                  </p:txBody>
                </p:sp>
                <p:sp>
                  <p:nvSpPr>
                    <p:cNvPr id="20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16754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20</a:t>
                      </a:r>
                    </a:p>
                  </p:txBody>
                </p:sp>
              </p:grpSp>
              <p:grpSp>
                <p:nvGrpSpPr>
                  <p:cNvPr id="174" name="Gruppieren 173"/>
                  <p:cNvGrpSpPr/>
                  <p:nvPr/>
                </p:nvGrpSpPr>
                <p:grpSpPr>
                  <a:xfrm>
                    <a:off x="4499811" y="4589764"/>
                    <a:ext cx="3064441" cy="311480"/>
                    <a:chOff x="4499992" y="3985319"/>
                    <a:chExt cx="3064441" cy="311480"/>
                  </a:xfrm>
                </p:grpSpPr>
                <p:sp>
                  <p:nvSpPr>
                    <p:cNvPr id="18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52640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26</a:t>
                      </a:r>
                    </a:p>
                  </p:txBody>
                </p:sp>
                <p:sp>
                  <p:nvSpPr>
                    <p:cNvPr id="18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08028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</a:t>
                      </a:r>
                    </a:p>
                  </p:txBody>
                </p:sp>
                <p:sp>
                  <p:nvSpPr>
                    <p:cNvPr id="18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941" y="3989022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</a:t>
                      </a:r>
                    </a:p>
                  </p:txBody>
                </p:sp>
                <p:sp>
                  <p:nvSpPr>
                    <p:cNvPr id="18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9992" y="3985320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0</a:t>
                      </a:r>
                    </a:p>
                  </p:txBody>
                </p:sp>
                <p:sp>
                  <p:nvSpPr>
                    <p:cNvPr id="18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60250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24</a:t>
                      </a:r>
                    </a:p>
                  </p:txBody>
                </p:sp>
                <p:sp>
                  <p:nvSpPr>
                    <p:cNvPr id="19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68304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0</a:t>
                      </a:r>
                    </a:p>
                  </p:txBody>
                </p:sp>
                <p:sp>
                  <p:nvSpPr>
                    <p:cNvPr id="19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24252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</a:t>
                      </a:r>
                    </a:p>
                  </p:txBody>
                </p:sp>
                <p:sp>
                  <p:nvSpPr>
                    <p:cNvPr id="19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0381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</a:t>
                      </a:r>
                    </a:p>
                  </p:txBody>
                </p:sp>
                <p:sp>
                  <p:nvSpPr>
                    <p:cNvPr id="19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16754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23</a:t>
                      </a:r>
                    </a:p>
                  </p:txBody>
                </p:sp>
              </p:grpSp>
              <p:grpSp>
                <p:nvGrpSpPr>
                  <p:cNvPr id="175" name="Gruppieren 174"/>
                  <p:cNvGrpSpPr/>
                  <p:nvPr/>
                </p:nvGrpSpPr>
                <p:grpSpPr>
                  <a:xfrm>
                    <a:off x="4499811" y="4917720"/>
                    <a:ext cx="3064441" cy="311480"/>
                    <a:chOff x="4499992" y="3985319"/>
                    <a:chExt cx="3064441" cy="311480"/>
                  </a:xfrm>
                </p:grpSpPr>
                <p:sp>
                  <p:nvSpPr>
                    <p:cNvPr id="17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52640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15</a:t>
                      </a:r>
                    </a:p>
                  </p:txBody>
                </p:sp>
                <p:sp>
                  <p:nvSpPr>
                    <p:cNvPr id="17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08028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0</a:t>
                      </a:r>
                    </a:p>
                  </p:txBody>
                </p:sp>
                <p:sp>
                  <p:nvSpPr>
                    <p:cNvPr id="17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941" y="3989022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3</a:t>
                      </a:r>
                    </a:p>
                  </p:txBody>
                </p:sp>
                <p:sp>
                  <p:nvSpPr>
                    <p:cNvPr id="17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9992" y="3985320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</a:t>
                      </a:r>
                    </a:p>
                  </p:txBody>
                </p:sp>
                <p:sp>
                  <p:nvSpPr>
                    <p:cNvPr id="18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60250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25</a:t>
                      </a:r>
                    </a:p>
                  </p:txBody>
                </p:sp>
                <p:sp>
                  <p:nvSpPr>
                    <p:cNvPr id="18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68304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</a:t>
                      </a:r>
                    </a:p>
                  </p:txBody>
                </p:sp>
                <p:sp>
                  <p:nvSpPr>
                    <p:cNvPr id="18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24252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0</a:t>
                      </a:r>
                    </a:p>
                  </p:txBody>
                </p:sp>
                <p:sp>
                  <p:nvSpPr>
                    <p:cNvPr id="18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0381" y="3985319"/>
                      <a:ext cx="28405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2</a:t>
                      </a:r>
                    </a:p>
                  </p:txBody>
                </p:sp>
                <p:sp>
                  <p:nvSpPr>
                    <p:cNvPr id="18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16754" y="3985319"/>
                      <a:ext cx="3834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Char char=""/>
                        <a:defRPr sz="3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de-CH" altLang="de-DE" sz="1400" b="1" dirty="0"/>
                        <a:t>17</a:t>
                      </a:r>
                    </a:p>
                  </p:txBody>
                </p:sp>
              </p:grpSp>
            </p:grpSp>
            <p:grpSp>
              <p:nvGrpSpPr>
                <p:cNvPr id="215" name="Gruppieren 214"/>
                <p:cNvGrpSpPr/>
                <p:nvPr/>
              </p:nvGrpSpPr>
              <p:grpSpPr>
                <a:xfrm>
                  <a:off x="4507832" y="5141584"/>
                  <a:ext cx="3064441" cy="311480"/>
                  <a:chOff x="4499992" y="3985319"/>
                  <a:chExt cx="3064441" cy="311480"/>
                </a:xfrm>
              </p:grpSpPr>
              <p:sp>
                <p:nvSpPr>
                  <p:cNvPr id="21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52640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14</a:t>
                    </a:r>
                  </a:p>
                </p:txBody>
              </p:sp>
              <p:sp>
                <p:nvSpPr>
                  <p:cNvPr id="21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8028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0</a:t>
                    </a:r>
                  </a:p>
                </p:txBody>
              </p:sp>
              <p:sp>
                <p:nvSpPr>
                  <p:cNvPr id="21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7941" y="3989022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0</a:t>
                    </a:r>
                  </a:p>
                </p:txBody>
              </p:sp>
              <p:sp>
                <p:nvSpPr>
                  <p:cNvPr id="21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9992" y="3985320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</a:t>
                    </a:r>
                  </a:p>
                </p:txBody>
              </p:sp>
              <p:sp>
                <p:nvSpPr>
                  <p:cNvPr id="22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0250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16</a:t>
                    </a:r>
                  </a:p>
                </p:txBody>
              </p:sp>
              <p:sp>
                <p:nvSpPr>
                  <p:cNvPr id="22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68304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</a:t>
                    </a:r>
                  </a:p>
                </p:txBody>
              </p:sp>
              <p:sp>
                <p:nvSpPr>
                  <p:cNvPr id="22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24252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</a:t>
                    </a:r>
                  </a:p>
                </p:txBody>
              </p:sp>
              <p:sp>
                <p:nvSpPr>
                  <p:cNvPr id="22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0381" y="3985319"/>
                    <a:ext cx="28405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2</a:t>
                    </a:r>
                  </a:p>
                </p:txBody>
              </p:sp>
              <p:sp>
                <p:nvSpPr>
                  <p:cNvPr id="22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6754" y="3985319"/>
                    <a:ext cx="3834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accent1"/>
                      </a:buClr>
                      <a:buSzPct val="80000"/>
                      <a:buFont typeface="Wingdings 2" pitchFamily="18" charset="2"/>
                      <a:buChar char="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ts val="550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C32D2E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84AA33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CH" altLang="de-DE" sz="1400" b="1" dirty="0"/>
                      <a:t>14</a:t>
                    </a:r>
                  </a:p>
                </p:txBody>
              </p:sp>
            </p:grpSp>
          </p:grpSp>
          <p:grpSp>
            <p:nvGrpSpPr>
              <p:cNvPr id="225" name="Gruppieren 224"/>
              <p:cNvGrpSpPr/>
              <p:nvPr/>
            </p:nvGrpSpPr>
            <p:grpSpPr>
              <a:xfrm>
                <a:off x="4515854" y="5445224"/>
                <a:ext cx="3064441" cy="311480"/>
                <a:chOff x="4499992" y="3985319"/>
                <a:chExt cx="3064441" cy="311480"/>
              </a:xfrm>
            </p:grpSpPr>
            <p:sp>
              <p:nvSpPr>
                <p:cNvPr id="2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80451" y="3985319"/>
                  <a:ext cx="48282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102</a:t>
                  </a:r>
                </a:p>
              </p:txBody>
            </p:sp>
            <p:sp>
              <p:nvSpPr>
                <p:cNvPr id="2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008028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2</a:t>
                  </a:r>
                </a:p>
              </p:txBody>
            </p:sp>
            <p:sp>
              <p:nvSpPr>
                <p:cNvPr id="22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67941" y="3989022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7</a:t>
                  </a:r>
                </a:p>
              </p:txBody>
            </p:sp>
            <p:sp>
              <p:nvSpPr>
                <p:cNvPr id="22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99992" y="3985320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4</a:t>
                  </a:r>
                </a:p>
              </p:txBody>
            </p:sp>
            <p:sp>
              <p:nvSpPr>
                <p:cNvPr id="23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388061" y="3985319"/>
                  <a:ext cx="48282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109</a:t>
                  </a:r>
                </a:p>
              </p:txBody>
            </p:sp>
            <p:sp>
              <p:nvSpPr>
                <p:cNvPr id="23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768304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3</a:t>
                  </a:r>
                </a:p>
              </p:txBody>
            </p:sp>
            <p:sp>
              <p:nvSpPr>
                <p:cNvPr id="23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024252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6</a:t>
                  </a:r>
                </a:p>
              </p:txBody>
            </p:sp>
            <p:sp>
              <p:nvSpPr>
                <p:cNvPr id="2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80381" y="3985319"/>
                  <a:ext cx="2840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9</a:t>
                  </a:r>
                </a:p>
              </p:txBody>
            </p:sp>
            <p:sp>
              <p:nvSpPr>
                <p:cNvPr id="2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916754" y="3985319"/>
                  <a:ext cx="3834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CH" altLang="de-DE" sz="1400" b="1" dirty="0"/>
                    <a:t>89</a:t>
                  </a:r>
                </a:p>
              </p:txBody>
            </p:sp>
          </p:grpSp>
        </p:grpSp>
        <p:grpSp>
          <p:nvGrpSpPr>
            <p:cNvPr id="11" name="Gruppieren 10"/>
            <p:cNvGrpSpPr/>
            <p:nvPr/>
          </p:nvGrpSpPr>
          <p:grpSpPr>
            <a:xfrm>
              <a:off x="4192542" y="4725144"/>
              <a:ext cx="811506" cy="311661"/>
              <a:chOff x="4575980" y="5929535"/>
              <a:chExt cx="811506" cy="311661"/>
            </a:xfrm>
          </p:grpSpPr>
          <p:sp>
            <p:nvSpPr>
              <p:cNvPr id="237" name="Text Box 7"/>
              <p:cNvSpPr txBox="1">
                <a:spLocks noChangeArrowheads="1"/>
              </p:cNvSpPr>
              <p:nvPr/>
            </p:nvSpPr>
            <p:spPr bwMode="auto">
              <a:xfrm>
                <a:off x="4575980" y="5929535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17</a:t>
                </a:r>
              </a:p>
            </p:txBody>
          </p:sp>
          <p:sp>
            <p:nvSpPr>
              <p:cNvPr id="238" name="Text Box 7"/>
              <p:cNvSpPr txBox="1">
                <a:spLocks noChangeArrowheads="1"/>
              </p:cNvSpPr>
              <p:nvPr/>
            </p:nvSpPr>
            <p:spPr bwMode="auto">
              <a:xfrm>
                <a:off x="5004048" y="59334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30</a:t>
                </a: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5206548" y="4725144"/>
              <a:ext cx="805612" cy="307777"/>
              <a:chOff x="5556714" y="5933238"/>
              <a:chExt cx="805612" cy="307777"/>
            </a:xfrm>
          </p:grpSpPr>
          <p:sp>
            <p:nvSpPr>
              <p:cNvPr id="239" name="Text Box 7"/>
              <p:cNvSpPr txBox="1">
                <a:spLocks noChangeArrowheads="1"/>
              </p:cNvSpPr>
              <p:nvPr/>
            </p:nvSpPr>
            <p:spPr bwMode="auto">
              <a:xfrm>
                <a:off x="5556714" y="5933238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19</a:t>
                </a:r>
              </a:p>
            </p:txBody>
          </p:sp>
          <p:sp>
            <p:nvSpPr>
              <p:cNvPr id="240" name="Text Box 7"/>
              <p:cNvSpPr txBox="1">
                <a:spLocks noChangeArrowheads="1"/>
              </p:cNvSpPr>
              <p:nvPr/>
            </p:nvSpPr>
            <p:spPr bwMode="auto">
              <a:xfrm>
                <a:off x="5988762" y="5933238"/>
                <a:ext cx="3735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11</a:t>
                </a: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6228184" y="4725144"/>
              <a:ext cx="815486" cy="307777"/>
              <a:chOff x="6592204" y="5933419"/>
              <a:chExt cx="815486" cy="307777"/>
            </a:xfrm>
          </p:grpSpPr>
          <p:sp>
            <p:nvSpPr>
              <p:cNvPr id="241" name="Text Box 7"/>
              <p:cNvSpPr txBox="1">
                <a:spLocks noChangeArrowheads="1"/>
              </p:cNvSpPr>
              <p:nvPr/>
            </p:nvSpPr>
            <p:spPr bwMode="auto">
              <a:xfrm>
                <a:off x="6592204" y="59334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1</a:t>
                </a:r>
              </a:p>
            </p:txBody>
          </p:sp>
          <p:sp>
            <p:nvSpPr>
              <p:cNvPr id="242" name="Text Box 7"/>
              <p:cNvSpPr txBox="1">
                <a:spLocks noChangeArrowheads="1"/>
              </p:cNvSpPr>
              <p:nvPr/>
            </p:nvSpPr>
            <p:spPr bwMode="auto">
              <a:xfrm>
                <a:off x="7024252" y="59334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CH" altLang="de-DE" sz="1400" b="1" dirty="0"/>
                  <a:t>41</a:t>
                </a:r>
              </a:p>
            </p:txBody>
          </p:sp>
        </p:grpSp>
      </p:grpSp>
      <p:sp>
        <p:nvSpPr>
          <p:cNvPr id="82" name="Textfeld 81"/>
          <p:cNvSpPr txBox="1"/>
          <p:nvPr/>
        </p:nvSpPr>
        <p:spPr>
          <a:xfrm>
            <a:off x="4305378" y="5288178"/>
            <a:ext cx="998091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 Luzern</a:t>
            </a:r>
            <a:endParaRPr lang="de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6372200" y="52814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41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 err="1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Abschliessen</a:t>
            </a:r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Matchblatts</a:t>
            </a:r>
            <a:endParaRPr lang="de-DE" sz="2000" dirty="0">
              <a:solidFill>
                <a:srgbClr val="2479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40768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3347864" y="3479702"/>
            <a:ext cx="0" cy="218154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001148" y="2636912"/>
            <a:ext cx="2819324" cy="1200329"/>
          </a:xfrm>
          <a:prstGeom prst="rect">
            <a:avLst/>
          </a:prstGeom>
          <a:solidFill>
            <a:srgbClr val="E4E4E4"/>
          </a:solidFill>
          <a:ln w="25400">
            <a:solidFill>
              <a:srgbClr val="2479D6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Hinweis: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Unterschriften einholen. Reihenfolge = Schreiber / Kapitäne / Schiedsrichter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284965" y="1412776"/>
            <a:ext cx="4533900" cy="2066925"/>
            <a:chOff x="1284965" y="-1128811"/>
            <a:chExt cx="4533900" cy="20669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965" y="-1128811"/>
              <a:ext cx="4533900" cy="2066925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1763688" y="-696763"/>
              <a:ext cx="1296144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Federer Roger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763688" y="-480739"/>
              <a:ext cx="1296144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Blunt James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623627" y="-681767"/>
              <a:ext cx="672898" cy="2308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08.08.81</a:t>
              </a:r>
              <a:endParaRPr lang="de-CH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614106" y="-460292"/>
              <a:ext cx="672897" cy="2308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22.02.74</a:t>
              </a:r>
              <a:endParaRPr lang="de-CH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763688" y="-264715"/>
              <a:ext cx="1296144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„Du“</a:t>
              </a:r>
              <a:endParaRPr lang="de-CH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601996" y="-227851"/>
              <a:ext cx="694529" cy="2308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DE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??.??.??</a:t>
              </a:r>
              <a:endParaRPr lang="de-CH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220344" y="1820761"/>
            <a:ext cx="986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600" b="1" i="1" dirty="0" err="1">
                <a:solidFill>
                  <a:srgbClr val="FF0000"/>
                </a:solidFill>
                <a:latin typeface="Bradley Hand ITC" pitchFamily="66" charset="0"/>
              </a:rPr>
              <a:t>R.Federer</a:t>
            </a:r>
            <a:endParaRPr lang="de-CH" altLang="de-DE" sz="1600" b="1" i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220344" y="2028764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600" b="1" i="1" dirty="0">
                <a:solidFill>
                  <a:srgbClr val="FF0000"/>
                </a:solidFill>
                <a:latin typeface="Bradley Hand ITC" pitchFamily="66" charset="0"/>
              </a:rPr>
              <a:t>J. </a:t>
            </a:r>
            <a:r>
              <a:rPr lang="de-CH" altLang="de-DE" sz="1600" b="1" i="1" dirty="0" err="1">
                <a:solidFill>
                  <a:srgbClr val="FF0000"/>
                </a:solidFill>
                <a:latin typeface="Bradley Hand ITC" pitchFamily="66" charset="0"/>
              </a:rPr>
              <a:t>Blunt</a:t>
            </a:r>
            <a:endParaRPr lang="de-CH" altLang="de-DE" sz="1600" b="1" i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100029" y="2276872"/>
            <a:ext cx="17171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i="1" dirty="0">
                <a:solidFill>
                  <a:srgbClr val="FF0000"/>
                </a:solidFill>
                <a:latin typeface="Bradley Hand ITC" pitchFamily="66" charset="0"/>
              </a:rPr>
              <a:t>«Deine Unterschrift»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067944" y="3204955"/>
            <a:ext cx="1063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600" b="1" i="1" dirty="0">
                <a:solidFill>
                  <a:srgbClr val="FF0000"/>
                </a:solidFill>
                <a:latin typeface="Bradley Hand ITC" pitchFamily="66" charset="0"/>
              </a:rPr>
              <a:t>R. </a:t>
            </a:r>
            <a:r>
              <a:rPr lang="de-CH" altLang="de-DE" sz="1600" b="1" i="1" dirty="0" err="1">
                <a:solidFill>
                  <a:srgbClr val="FF0000"/>
                </a:solidFill>
                <a:latin typeface="Bradley Hand ITC" pitchFamily="66" charset="0"/>
              </a:rPr>
              <a:t>Streule</a:t>
            </a:r>
            <a:endParaRPr lang="de-CH" altLang="de-DE" sz="1600" b="1" i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979712" y="3190262"/>
            <a:ext cx="1443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 i="1" dirty="0">
                <a:solidFill>
                  <a:srgbClr val="FF0000"/>
                </a:solidFill>
                <a:latin typeface="Bradley Hand ITC" pitchFamily="66" charset="0"/>
              </a:rPr>
              <a:t>S. </a:t>
            </a:r>
            <a:r>
              <a:rPr lang="de-CH" altLang="de-DE" sz="1800" b="1" i="1" dirty="0" err="1">
                <a:solidFill>
                  <a:srgbClr val="FF0000"/>
                </a:solidFill>
                <a:latin typeface="Bradley Hand ITC" pitchFamily="66" charset="0"/>
              </a:rPr>
              <a:t>Allemann</a:t>
            </a:r>
            <a:endParaRPr lang="de-CH" altLang="de-DE" sz="1800" b="1" i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/>
      <p:bldP spid="24" grpId="0"/>
      <p:bldP spid="22" grpId="0"/>
      <p:bldP spid="21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0" y="2071688"/>
            <a:ext cx="1727200" cy="2000250"/>
          </a:xfrm>
          <a:noFill/>
        </p:spPr>
      </p:pic>
    </p:spTree>
    <p:extLst>
      <p:ext uri="{BB962C8B-B14F-4D97-AF65-F5344CB8AC3E}">
        <p14:creationId xmlns:p14="http://schemas.microsoft.com/office/powerpoint/2010/main" val="27545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Schreiber / Die Schreiberin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Erscheint mind. 30 Minuten vor Spielbeginn (bei Nichtanwesenheit des Schreibers verliert die Heimmannschaft Forfait 3:0)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  <a:tabLst>
                <a:tab pos="2790000" algn="l"/>
                <a:tab pos="3240000" algn="l"/>
              </a:tabLst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Ausrüstung:	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	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Kugelschreiber</a:t>
            </a:r>
          </a:p>
          <a:p>
            <a:pPr marL="2789238" indent="-3240000">
              <a:lnSpc>
                <a:spcPct val="100000"/>
              </a:lnSpc>
              <a:spcBef>
                <a:spcPts val="600"/>
              </a:spcBef>
              <a:buClrTx/>
              <a:buNone/>
              <a:tabLst>
                <a:tab pos="3228975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	ID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Sauber, lesbar und ohne Zusatzzeichnungen ausfüllen</a:t>
            </a:r>
          </a:p>
        </p:txBody>
      </p:sp>
    </p:spTree>
    <p:extLst>
      <p:ext uri="{BB962C8B-B14F-4D97-AF65-F5344CB8AC3E}">
        <p14:creationId xmlns:p14="http://schemas.microsoft.com/office/powerpoint/2010/main" val="26620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CH" altLang="de-DE" sz="2800" dirty="0">
                <a:latin typeface="Arial" charset="0"/>
                <a:cs typeface="Arial" charset="0"/>
              </a:rPr>
              <a:t>Gehört zum Schiedsgericht und hat sich somit </a:t>
            </a:r>
            <a:r>
              <a:rPr lang="de-CH" altLang="de-DE" sz="2800" b="1" dirty="0">
                <a:latin typeface="Arial" charset="0"/>
                <a:cs typeface="Arial" charset="0"/>
              </a:rPr>
              <a:t>neutral </a:t>
            </a:r>
            <a:r>
              <a:rPr lang="de-CH" altLang="de-DE" sz="2800" dirty="0">
                <a:latin typeface="Arial" charset="0"/>
                <a:cs typeface="Arial" charset="0"/>
              </a:rPr>
              <a:t>zu verhalten. Kein «</a:t>
            </a:r>
            <a:r>
              <a:rPr lang="de-CH" altLang="de-DE" sz="2800" dirty="0" err="1">
                <a:latin typeface="Arial" charset="0"/>
                <a:cs typeface="Arial" charset="0"/>
              </a:rPr>
              <a:t>fanen</a:t>
            </a:r>
            <a:r>
              <a:rPr lang="de-CH" altLang="de-DE" sz="2800" dirty="0">
                <a:latin typeface="Arial" charset="0"/>
                <a:cs typeface="Arial" charset="0"/>
              </a:rPr>
              <a:t>» für das Heimteam</a:t>
            </a:r>
            <a:endParaRPr lang="de-CH" altLang="de-DE" sz="1400" dirty="0">
              <a:latin typeface="Arial" charset="0"/>
              <a:cs typeface="Arial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CH" altLang="de-DE" sz="2800" dirty="0">
              <a:latin typeface="Arial" charset="0"/>
              <a:cs typeface="Arial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CH" altLang="de-DE" sz="2800" dirty="0">
                <a:latin typeface="Arial" charset="0"/>
                <a:cs typeface="Arial" charset="0"/>
              </a:rPr>
              <a:t>Meldet falschen Spieler am Service, </a:t>
            </a:r>
            <a:r>
              <a:rPr lang="de-CH" altLang="de-DE" sz="2800" b="1" dirty="0">
                <a:latin typeface="Arial" charset="0"/>
                <a:cs typeface="Arial" charset="0"/>
              </a:rPr>
              <a:t>nachdem</a:t>
            </a:r>
            <a:r>
              <a:rPr lang="de-CH" altLang="de-DE" sz="2800" dirty="0">
                <a:latin typeface="Arial" charset="0"/>
                <a:cs typeface="Arial" charset="0"/>
              </a:rPr>
              <a:t> dieser den Service ausgeführt hat.</a:t>
            </a: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altLang="de-DE" sz="2800" dirty="0">
              <a:latin typeface="Arial" charset="0"/>
              <a:cs typeface="Arial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CH" altLang="de-DE" sz="2800" dirty="0">
                <a:latin typeface="Arial" charset="0"/>
                <a:cs typeface="Arial" charset="0"/>
              </a:rPr>
              <a:t>Meldet dem Schiedsrichter 2. Time-out, 5. und 6. Spielerwechsel.</a:t>
            </a:r>
            <a:endParaRPr lang="de-CH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9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 (2)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CH" altLang="de-DE" sz="2800" dirty="0">
                <a:latin typeface="Arial" charset="0"/>
                <a:cs typeface="Arial" charset="0"/>
              </a:rPr>
              <a:t>Kontrolliert Spielerwechsel (Eintragung auf Matchblatt / Rückwechsel) und meldet Fehler unverzüglich dem Schiedsrichter.</a:t>
            </a:r>
          </a:p>
          <a:p>
            <a:pPr marL="989013" indent="-546100"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de-DE" altLang="de-DE" sz="2800" dirty="0">
                <a:latin typeface="Arial" charset="0"/>
                <a:cs typeface="Arial" charset="0"/>
                <a:sym typeface="Wingdings" panose="05000000000000000000" pitchFamily="2" charset="2"/>
              </a:rPr>
              <a:t>	Überprüfung, ob </a:t>
            </a:r>
            <a:r>
              <a:rPr lang="de-DE" altLang="de-DE" sz="2800" dirty="0" err="1">
                <a:latin typeface="Arial" charset="0"/>
                <a:cs typeface="Arial" charset="0"/>
                <a:sym typeface="Wingdings" panose="05000000000000000000" pitchFamily="2" charset="2"/>
              </a:rPr>
              <a:t>EinwechselspielerIn</a:t>
            </a:r>
            <a:r>
              <a:rPr lang="de-DE" altLang="de-DE" sz="2800" dirty="0">
                <a:latin typeface="Arial" charset="0"/>
                <a:cs typeface="Arial" charset="0"/>
                <a:sym typeface="Wingdings" panose="05000000000000000000" pitchFamily="2" charset="2"/>
              </a:rPr>
              <a:t> in der Mannschaftsliste aufgeführt</a:t>
            </a:r>
            <a:endParaRPr lang="de-CH" altLang="de-DE" sz="2800" dirty="0">
              <a:latin typeface="Arial" charset="0"/>
              <a:cs typeface="Arial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CH" altLang="de-DE" sz="2800" dirty="0">
              <a:latin typeface="Arial" charset="0"/>
              <a:cs typeface="Arial" charset="0"/>
            </a:endParaRPr>
          </a:p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r>
              <a:rPr lang="de-CH" altLang="de-DE" sz="2800" dirty="0">
                <a:latin typeface="Arial" charset="0"/>
                <a:cs typeface="Arial" charset="0"/>
              </a:rPr>
              <a:t>Kontrolliert laufend die Anzeigetafel auf den korrekten Spielstand und lässt notfalls korrigieren.</a:t>
            </a:r>
            <a:endParaRPr lang="de-CH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8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rgbClr val="247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Matchblatt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58900"/>
            <a:ext cx="7543056" cy="5310460"/>
          </a:xfrm>
        </p:spPr>
        <p:txBody>
          <a:bodyPr/>
          <a:lstStyle/>
          <a:p>
            <a:pPr marL="453900" indent="-457200">
              <a:lnSpc>
                <a:spcPct val="100000"/>
              </a:lnSpc>
              <a:spcBef>
                <a:spcPts val="600"/>
              </a:spcBef>
              <a:buClrTx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58900"/>
            <a:ext cx="7631481" cy="53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1726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tandarddesign 14">
      <a:dk1>
        <a:srgbClr val="000000"/>
      </a:dk1>
      <a:lt1>
        <a:srgbClr val="FFFFFF"/>
      </a:lt1>
      <a:dk2>
        <a:srgbClr val="605D5C"/>
      </a:dk2>
      <a:lt2>
        <a:srgbClr val="CC0000"/>
      </a:lt2>
      <a:accent1>
        <a:srgbClr val="959595"/>
      </a:accent1>
      <a:accent2>
        <a:srgbClr val="DEDEDE"/>
      </a:accent2>
      <a:accent3>
        <a:srgbClr val="FFFFFF"/>
      </a:accent3>
      <a:accent4>
        <a:srgbClr val="000000"/>
      </a:accent4>
      <a:accent5>
        <a:srgbClr val="C8C8C8"/>
      </a:accent5>
      <a:accent6>
        <a:srgbClr val="C9C9C9"/>
      </a:accent6>
      <a:hlink>
        <a:srgbClr val="8FD400"/>
      </a:hlink>
      <a:folHlink>
        <a:srgbClr val="0093DD"/>
      </a:folHlink>
    </a:clrScheme>
    <a:fontScheme name="Standarddesign">
      <a:majorFont>
        <a:latin typeface="Wuerth Extra Bold Cond"/>
        <a:ea typeface=""/>
        <a:cs typeface=""/>
      </a:majorFont>
      <a:minorFont>
        <a:latin typeface="Wuerth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605D5C"/>
        </a:dk2>
        <a:lt2>
          <a:srgbClr val="CC0000"/>
        </a:lt2>
        <a:accent1>
          <a:srgbClr val="959595"/>
        </a:accent1>
        <a:accent2>
          <a:srgbClr val="DEDEDE"/>
        </a:accent2>
        <a:accent3>
          <a:srgbClr val="FFFFFF"/>
        </a:accent3>
        <a:accent4>
          <a:srgbClr val="000000"/>
        </a:accent4>
        <a:accent5>
          <a:srgbClr val="C8C8C8"/>
        </a:accent5>
        <a:accent6>
          <a:srgbClr val="C9C9C9"/>
        </a:accent6>
        <a:hlink>
          <a:srgbClr val="0066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605D5C"/>
        </a:dk2>
        <a:lt2>
          <a:srgbClr val="CC0000"/>
        </a:lt2>
        <a:accent1>
          <a:srgbClr val="959595"/>
        </a:accent1>
        <a:accent2>
          <a:srgbClr val="DEDEDE"/>
        </a:accent2>
        <a:accent3>
          <a:srgbClr val="FFFFFF"/>
        </a:accent3>
        <a:accent4>
          <a:srgbClr val="000000"/>
        </a:accent4>
        <a:accent5>
          <a:srgbClr val="C8C8C8"/>
        </a:accent5>
        <a:accent6>
          <a:srgbClr val="C9C9C9"/>
        </a:accent6>
        <a:hlink>
          <a:srgbClr val="8FD400"/>
        </a:hlink>
        <a:folHlink>
          <a:srgbClr val="0093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3793</Words>
  <Application>Microsoft Office PowerPoint</Application>
  <PresentationFormat>Bildschirmpräsentation (4:3)</PresentationFormat>
  <Paragraphs>1819</Paragraphs>
  <Slides>57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66" baseType="lpstr">
      <vt:lpstr>Wuerth Book</vt:lpstr>
      <vt:lpstr>Wuerth Bold</vt:lpstr>
      <vt:lpstr>Arial</vt:lpstr>
      <vt:lpstr>Bradley Hand ITC</vt:lpstr>
      <vt:lpstr>Gill Sans MT</vt:lpstr>
      <vt:lpstr>Freestyle Script</vt:lpstr>
      <vt:lpstr>Wuerth Extra Bold Cond</vt:lpstr>
      <vt:lpstr>Wingdings</vt:lpstr>
      <vt:lpstr>blank</vt:lpstr>
      <vt:lpstr>Matchblatt-Theorie</vt:lpstr>
      <vt:lpstr>Agenda</vt:lpstr>
      <vt:lpstr>Referenten</vt:lpstr>
      <vt:lpstr>Administratives</vt:lpstr>
      <vt:lpstr>Kursziel ist…</vt:lpstr>
      <vt:lpstr>Der Schreiber / Die Schreiberin</vt:lpstr>
      <vt:lpstr>Aufgaben (1)</vt:lpstr>
      <vt:lpstr>Aufgaben (2)</vt:lpstr>
      <vt:lpstr>Matchblatt</vt:lpstr>
      <vt:lpstr>Matchblatt-Kopf (1)</vt:lpstr>
      <vt:lpstr>Matchblatt-Kopf (2)</vt:lpstr>
      <vt:lpstr>Matchblatt-Kopf (3)</vt:lpstr>
      <vt:lpstr>Schiedsgericht</vt:lpstr>
      <vt:lpstr>Mannschaften</vt:lpstr>
      <vt:lpstr>Mannschaften (Kapitän)</vt:lpstr>
      <vt:lpstr>Mannschaften (Offizielle)</vt:lpstr>
      <vt:lpstr>Mannschaften (Libero)</vt:lpstr>
      <vt:lpstr>Bemerkungen</vt:lpstr>
      <vt:lpstr>Auslosung (H-16)</vt:lpstr>
      <vt:lpstr>Aktionen nach Auslosung (1)</vt:lpstr>
      <vt:lpstr>Aktionen nach Auslosung (2)</vt:lpstr>
      <vt:lpstr>1. Satz vorbereiten</vt:lpstr>
      <vt:lpstr>2. Satz vorbereiten</vt:lpstr>
      <vt:lpstr>3. Satz vorbereiten</vt:lpstr>
      <vt:lpstr>Unterschriften Trainer</vt:lpstr>
      <vt:lpstr>Mannschaften (Leere Felder streichen)</vt:lpstr>
      <vt:lpstr>Mannschaften (H-3 nicht anwesend)</vt:lpstr>
      <vt:lpstr>Mannschaftsaufstellungen</vt:lpstr>
      <vt:lpstr>Das Spiel beginnt (H-00)</vt:lpstr>
      <vt:lpstr>1. Satz (Grundprinzip und TM)</vt:lpstr>
      <vt:lpstr>1. Satz (Spielerwechsel)</vt:lpstr>
      <vt:lpstr>1. Satz (Rückwechsel)</vt:lpstr>
      <vt:lpstr>1. Satz (1. nicht ordnungsgemässer Antrag)</vt:lpstr>
      <vt:lpstr>1. Satz (1. nicht ordnungsgemässer Antrag / neues MB)</vt:lpstr>
      <vt:lpstr>1. Satz (1. nicht ordnungsgemässer Antrag &amp; 2. Time-out)</vt:lpstr>
      <vt:lpstr>1. Satz (Mannschaftsstrafen)</vt:lpstr>
      <vt:lpstr>1. Satz (Mannschaftsstrafen)</vt:lpstr>
      <vt:lpstr>1. Satz (Mannschaftsstrafen)</vt:lpstr>
      <vt:lpstr>1. Satz (Mannschaftsstrafen)</vt:lpstr>
      <vt:lpstr>1. Satz (Mannschaftsstrafen)</vt:lpstr>
      <vt:lpstr>1. Satz (Satzende)</vt:lpstr>
      <vt:lpstr>Endresultat (1. Satz)</vt:lpstr>
      <vt:lpstr>Endresultat (2. – 4. Satz)</vt:lpstr>
      <vt:lpstr>Endresultat (2. – 4. Satz / Sanktionen)</vt:lpstr>
      <vt:lpstr>Vorbereiten 5. Satz</vt:lpstr>
      <vt:lpstr>5. Satz (Time-out, Spieler- und Seitenwechsel)</vt:lpstr>
      <vt:lpstr>5. Satz (Gelb/Rote Karte)</vt:lpstr>
      <vt:lpstr>Sanktionen (Hinausstellung)</vt:lpstr>
      <vt:lpstr>5. Satz (Rote Karte)</vt:lpstr>
      <vt:lpstr>Sanktionen (Bestrafung)</vt:lpstr>
      <vt:lpstr>5. Satz (Ende)</vt:lpstr>
      <vt:lpstr>Endresultat (5. Satz)</vt:lpstr>
      <vt:lpstr>Endresultat (Total 1. – 5. Satz)</vt:lpstr>
      <vt:lpstr>Endresultat (Spieldauer)</vt:lpstr>
      <vt:lpstr>Endresultat (Gewinner)</vt:lpstr>
      <vt:lpstr>Abschliessen des Matchblatts</vt:lpstr>
      <vt:lpstr>Fragen</vt:lpstr>
    </vt:vector>
  </TitlesOfParts>
  <Company>Wurth International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Egli Stefan</dc:creator>
  <cp:lastModifiedBy>Gehrig Manuela</cp:lastModifiedBy>
  <cp:revision>225</cp:revision>
  <cp:lastPrinted>2018-04-24T14:08:34Z</cp:lastPrinted>
  <dcterms:created xsi:type="dcterms:W3CDTF">2014-03-29T06:46:31Z</dcterms:created>
  <dcterms:modified xsi:type="dcterms:W3CDTF">2023-09-07T11:55:38Z</dcterms:modified>
</cp:coreProperties>
</file>